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3004800" cy="9753600"/>
  <p:notesSz cx="6858000" cy="9144000"/>
  <p:defaultTextStyle>
    <a:lvl1pPr algn="ctr" defTabSz="584200">
      <a:lnSpc>
        <a:spcPct val="80000"/>
      </a:lnSpc>
      <a:defRPr sz="2400" cap="all" spc="-72">
        <a:solidFill>
          <a:srgbClr val="BE9C4E"/>
        </a:solidFill>
        <a:latin typeface="+mn-lt"/>
        <a:ea typeface="+mn-ea"/>
        <a:cs typeface="+mn-cs"/>
        <a:sym typeface="Avenir Next Medium"/>
      </a:defRPr>
    </a:lvl1pPr>
    <a:lvl2pPr indent="228600" algn="ctr" defTabSz="584200">
      <a:lnSpc>
        <a:spcPct val="80000"/>
      </a:lnSpc>
      <a:defRPr sz="2400" cap="all" spc="-72">
        <a:solidFill>
          <a:srgbClr val="BE9C4E"/>
        </a:solidFill>
        <a:latin typeface="+mn-lt"/>
        <a:ea typeface="+mn-ea"/>
        <a:cs typeface="+mn-cs"/>
        <a:sym typeface="Avenir Next Medium"/>
      </a:defRPr>
    </a:lvl2pPr>
    <a:lvl3pPr indent="457200" algn="ctr" defTabSz="584200">
      <a:lnSpc>
        <a:spcPct val="80000"/>
      </a:lnSpc>
      <a:defRPr sz="2400" cap="all" spc="-72">
        <a:solidFill>
          <a:srgbClr val="BE9C4E"/>
        </a:solidFill>
        <a:latin typeface="+mn-lt"/>
        <a:ea typeface="+mn-ea"/>
        <a:cs typeface="+mn-cs"/>
        <a:sym typeface="Avenir Next Medium"/>
      </a:defRPr>
    </a:lvl3pPr>
    <a:lvl4pPr indent="685800" algn="ctr" defTabSz="584200">
      <a:lnSpc>
        <a:spcPct val="80000"/>
      </a:lnSpc>
      <a:defRPr sz="2400" cap="all" spc="-72">
        <a:solidFill>
          <a:srgbClr val="BE9C4E"/>
        </a:solidFill>
        <a:latin typeface="+mn-lt"/>
        <a:ea typeface="+mn-ea"/>
        <a:cs typeface="+mn-cs"/>
        <a:sym typeface="Avenir Next Medium"/>
      </a:defRPr>
    </a:lvl4pPr>
    <a:lvl5pPr indent="914400" algn="ctr" defTabSz="584200">
      <a:lnSpc>
        <a:spcPct val="80000"/>
      </a:lnSpc>
      <a:defRPr sz="2400" cap="all" spc="-72">
        <a:solidFill>
          <a:srgbClr val="BE9C4E"/>
        </a:solidFill>
        <a:latin typeface="+mn-lt"/>
        <a:ea typeface="+mn-ea"/>
        <a:cs typeface="+mn-cs"/>
        <a:sym typeface="Avenir Next Medium"/>
      </a:defRPr>
    </a:lvl5pPr>
    <a:lvl6pPr indent="1143000" algn="ctr" defTabSz="584200">
      <a:lnSpc>
        <a:spcPct val="80000"/>
      </a:lnSpc>
      <a:defRPr sz="2400" cap="all" spc="-72">
        <a:solidFill>
          <a:srgbClr val="BE9C4E"/>
        </a:solidFill>
        <a:latin typeface="+mn-lt"/>
        <a:ea typeface="+mn-ea"/>
        <a:cs typeface="+mn-cs"/>
        <a:sym typeface="Avenir Next Medium"/>
      </a:defRPr>
    </a:lvl6pPr>
    <a:lvl7pPr indent="1371600" algn="ctr" defTabSz="584200">
      <a:lnSpc>
        <a:spcPct val="80000"/>
      </a:lnSpc>
      <a:defRPr sz="2400" cap="all" spc="-72">
        <a:solidFill>
          <a:srgbClr val="BE9C4E"/>
        </a:solidFill>
        <a:latin typeface="+mn-lt"/>
        <a:ea typeface="+mn-ea"/>
        <a:cs typeface="+mn-cs"/>
        <a:sym typeface="Avenir Next Medium"/>
      </a:defRPr>
    </a:lvl7pPr>
    <a:lvl8pPr indent="1600200" algn="ctr" defTabSz="584200">
      <a:lnSpc>
        <a:spcPct val="80000"/>
      </a:lnSpc>
      <a:defRPr sz="2400" cap="all" spc="-72">
        <a:solidFill>
          <a:srgbClr val="BE9C4E"/>
        </a:solidFill>
        <a:latin typeface="+mn-lt"/>
        <a:ea typeface="+mn-ea"/>
        <a:cs typeface="+mn-cs"/>
        <a:sym typeface="Avenir Next Medium"/>
      </a:defRPr>
    </a:lvl8pPr>
    <a:lvl9pPr indent="1828800" algn="ctr" defTabSz="584200">
      <a:lnSpc>
        <a:spcPct val="80000"/>
      </a:lnSpc>
      <a:defRPr sz="2400" cap="all" spc="-72">
        <a:solidFill>
          <a:srgbClr val="BE9C4E"/>
        </a:solidFill>
        <a:latin typeface="+mn-lt"/>
        <a:ea typeface="+mn-ea"/>
        <a:cs typeface="+mn-cs"/>
        <a:sym typeface="Avenir Next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72" y="144"/>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18556520"/>
      </p:ext>
    </p:extLst>
  </p:cSld>
  <p:clrMap bg1="lt1" tx1="dk1" bg2="lt2" tx2="dk2" accent1="accent1" accent2="accent2" accent3="accent3" accent4="accent4" accent5="accent5" accent6="accent6" hlink="hlink" folHlink="folHlink"/>
  <p:notesStyle>
    <a:lvl1pPr defTabSz="457200">
      <a:lnSpc>
        <a:spcPct val="117999"/>
      </a:lnSpc>
      <a:defRPr spc="-53">
        <a:latin typeface="Avenir Next"/>
        <a:ea typeface="Avenir Next"/>
        <a:cs typeface="Avenir Next"/>
        <a:sym typeface="Avenir Next"/>
      </a:defRPr>
    </a:lvl1pPr>
    <a:lvl2pPr indent="228600" defTabSz="457200">
      <a:lnSpc>
        <a:spcPct val="117999"/>
      </a:lnSpc>
      <a:defRPr spc="-53">
        <a:latin typeface="Avenir Next"/>
        <a:ea typeface="Avenir Next"/>
        <a:cs typeface="Avenir Next"/>
        <a:sym typeface="Avenir Next"/>
      </a:defRPr>
    </a:lvl2pPr>
    <a:lvl3pPr indent="457200" defTabSz="457200">
      <a:lnSpc>
        <a:spcPct val="117999"/>
      </a:lnSpc>
      <a:defRPr spc="-53">
        <a:latin typeface="Avenir Next"/>
        <a:ea typeface="Avenir Next"/>
        <a:cs typeface="Avenir Next"/>
        <a:sym typeface="Avenir Next"/>
      </a:defRPr>
    </a:lvl3pPr>
    <a:lvl4pPr indent="685800" defTabSz="457200">
      <a:lnSpc>
        <a:spcPct val="117999"/>
      </a:lnSpc>
      <a:defRPr spc="-53">
        <a:latin typeface="Avenir Next"/>
        <a:ea typeface="Avenir Next"/>
        <a:cs typeface="Avenir Next"/>
        <a:sym typeface="Avenir Next"/>
      </a:defRPr>
    </a:lvl4pPr>
    <a:lvl5pPr indent="914400" defTabSz="457200">
      <a:lnSpc>
        <a:spcPct val="117999"/>
      </a:lnSpc>
      <a:defRPr spc="-53">
        <a:latin typeface="Avenir Next"/>
        <a:ea typeface="Avenir Next"/>
        <a:cs typeface="Avenir Next"/>
        <a:sym typeface="Avenir Next"/>
      </a:defRPr>
    </a:lvl5pPr>
    <a:lvl6pPr indent="1143000" defTabSz="457200">
      <a:lnSpc>
        <a:spcPct val="117999"/>
      </a:lnSpc>
      <a:defRPr spc="-53">
        <a:latin typeface="Avenir Next"/>
        <a:ea typeface="Avenir Next"/>
        <a:cs typeface="Avenir Next"/>
        <a:sym typeface="Avenir Next"/>
      </a:defRPr>
    </a:lvl6pPr>
    <a:lvl7pPr indent="1371600" defTabSz="457200">
      <a:lnSpc>
        <a:spcPct val="117999"/>
      </a:lnSpc>
      <a:defRPr spc="-53">
        <a:latin typeface="Avenir Next"/>
        <a:ea typeface="Avenir Next"/>
        <a:cs typeface="Avenir Next"/>
        <a:sym typeface="Avenir Next"/>
      </a:defRPr>
    </a:lvl7pPr>
    <a:lvl8pPr indent="1600200" defTabSz="457200">
      <a:lnSpc>
        <a:spcPct val="117999"/>
      </a:lnSpc>
      <a:defRPr spc="-53">
        <a:latin typeface="Avenir Next"/>
        <a:ea typeface="Avenir Next"/>
        <a:cs typeface="Avenir Next"/>
        <a:sym typeface="Avenir Next"/>
      </a:defRPr>
    </a:lvl8pPr>
    <a:lvl9pPr indent="1828800" defTabSz="457200">
      <a:lnSpc>
        <a:spcPct val="117999"/>
      </a:lnSpc>
      <a:defRPr spc="-53">
        <a:latin typeface="Avenir Next"/>
        <a:ea typeface="Avenir Next"/>
        <a:cs typeface="Avenir Next"/>
        <a:sym typeface="Avenir Nex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prstGeom prst="rect">
            <a:avLst/>
          </a:prstGeom>
        </p:spPr>
        <p:txBody>
          <a:bodyPr/>
          <a:lstStyle/>
          <a:p>
            <a:pPr lvl="0"/>
            <a:endParaRPr/>
          </a:p>
        </p:txBody>
      </p:sp>
      <p:sp>
        <p:nvSpPr>
          <p:cNvPr id="44" name="Shape 44"/>
          <p:cNvSpPr>
            <a:spLocks noGrp="1"/>
          </p:cNvSpPr>
          <p:nvPr>
            <p:ph type="body" sz="quarter" idx="1"/>
          </p:nvPr>
        </p:nvSpPr>
        <p:spPr>
          <a:prstGeom prst="rect">
            <a:avLst/>
          </a:prstGeom>
        </p:spPr>
        <p:txBody>
          <a:bodyPr/>
          <a:lstStyle/>
          <a:p>
            <a:pPr marL="0" lvl="0" indent="0">
              <a:buSzPct val="75000"/>
              <a:buNone/>
              <a:defRPr spc="0"/>
            </a:pPr>
            <a:endParaRPr spc="-53" dirty="0"/>
          </a:p>
        </p:txBody>
      </p:sp>
    </p:spTree>
    <p:extLst>
      <p:ext uri="{BB962C8B-B14F-4D97-AF65-F5344CB8AC3E}">
        <p14:creationId xmlns:p14="http://schemas.microsoft.com/office/powerpoint/2010/main" val="118887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pPr lvl="0"/>
            <a:endParaRPr/>
          </a:p>
        </p:txBody>
      </p:sp>
      <p:sp>
        <p:nvSpPr>
          <p:cNvPr id="99" name="Shape 99"/>
          <p:cNvSpPr>
            <a:spLocks noGrp="1"/>
          </p:cNvSpPr>
          <p:nvPr>
            <p:ph type="body" sz="quarter" idx="1"/>
          </p:nvPr>
        </p:nvSpPr>
        <p:spPr>
          <a:prstGeom prst="rect">
            <a:avLst/>
          </a:prstGeom>
        </p:spPr>
        <p:txBody>
          <a:bodyPr/>
          <a:lstStyle/>
          <a:p>
            <a:pPr marL="222250" lvl="0" indent="-222250">
              <a:buSzPct val="75000"/>
              <a:buChar char="•"/>
              <a:defRPr spc="0"/>
            </a:pPr>
            <a:endParaRPr spc="-53" dirty="0"/>
          </a:p>
        </p:txBody>
      </p:sp>
    </p:spTree>
    <p:extLst>
      <p:ext uri="{BB962C8B-B14F-4D97-AF65-F5344CB8AC3E}">
        <p14:creationId xmlns:p14="http://schemas.microsoft.com/office/powerpoint/2010/main" val="114508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p>
            <a:pPr lvl="0"/>
            <a:r>
              <a:rPr lang="ga-IE" sz="1800" spc="-53" dirty="0" smtClean="0">
                <a:effectLst/>
                <a:latin typeface="Avenir Next"/>
                <a:ea typeface="Avenir Next"/>
                <a:cs typeface="Avenir Next"/>
                <a:sym typeface="Avenir Next"/>
              </a:rPr>
              <a:t>Nóta don láithreoir: cuir grianghraif ó d'eagraíocht nó scoil sa sleamhnán seo - is mó an tionchar a bheidh ag grianghraif as an áit ar dhaoine óga ná mar a bheidh ag stoc-íomhánna </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285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pPr lvl="0"/>
            <a:endParaRPr/>
          </a:p>
        </p:txBody>
      </p:sp>
      <p:sp>
        <p:nvSpPr>
          <p:cNvPr id="109" name="Shape 109"/>
          <p:cNvSpPr>
            <a:spLocks noGrp="1"/>
          </p:cNvSpPr>
          <p:nvPr>
            <p:ph type="body" sz="quarter" idx="1"/>
          </p:nvPr>
        </p:nvSpPr>
        <p:spPr>
          <a:prstGeom prst="rect">
            <a:avLst/>
          </a:prstGeom>
        </p:spPr>
        <p:txBody>
          <a:bodyPr/>
          <a:lstStyle/>
          <a:p>
            <a:pPr lvl="0"/>
            <a:r>
              <a:rPr lang="ga-IE" sz="1800" spc="-53" dirty="0" smtClean="0">
                <a:effectLst/>
                <a:latin typeface="Avenir Next"/>
                <a:ea typeface="Avenir Next"/>
                <a:cs typeface="Avenir Next"/>
                <a:sym typeface="Avenir Next"/>
              </a:rPr>
              <a:t>Nóta don láithreoir: Léigh an t-ábhar agus cuir leis nuair is gá: nasc chuig na deiseanna atá i do cheantar nó i d'eagraíocht</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346403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pPr lvl="0"/>
            <a:endParaRPr/>
          </a:p>
        </p:txBody>
      </p:sp>
      <p:sp>
        <p:nvSpPr>
          <p:cNvPr id="116" name="Shape 116"/>
          <p:cNvSpPr>
            <a:spLocks noGrp="1"/>
          </p:cNvSpPr>
          <p:nvPr>
            <p:ph type="body" sz="quarter" idx="1"/>
          </p:nvPr>
        </p:nvSpPr>
        <p:spPr>
          <a:prstGeom prst="rect">
            <a:avLst/>
          </a:prstGeom>
        </p:spPr>
        <p:txBody>
          <a:bodyPr/>
          <a:lstStyle/>
          <a:p>
            <a:pPr lvl="0"/>
            <a:r>
              <a:rPr lang="ga-IE" sz="1800" spc="-53" dirty="0" smtClean="0">
                <a:effectLst/>
                <a:latin typeface="Avenir Next"/>
                <a:ea typeface="Avenir Next"/>
                <a:cs typeface="Avenir Next"/>
                <a:sym typeface="Avenir Next"/>
              </a:rPr>
              <a:t>Nóta don láithreoir: déan tobsmaointeoireacht ar na Scileanna Pearsanta atá siad a fhoghlaim faoi láthair</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3203202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pPr lvl="0"/>
            <a:endParaRPr/>
          </a:p>
        </p:txBody>
      </p:sp>
      <p:sp>
        <p:nvSpPr>
          <p:cNvPr id="121" name="Shape 121"/>
          <p:cNvSpPr>
            <a:spLocks noGrp="1"/>
          </p:cNvSpPr>
          <p:nvPr>
            <p:ph type="body" sz="quarter" idx="1"/>
          </p:nvPr>
        </p:nvSpPr>
        <p:spPr>
          <a:prstGeom prst="rect">
            <a:avLst/>
          </a:prstGeom>
        </p:spPr>
        <p:txBody>
          <a:bodyPr/>
          <a:lstStyle/>
          <a:p>
            <a:pPr lvl="0"/>
            <a:r>
              <a:rPr lang="ga-IE" sz="1800" spc="-53" dirty="0" smtClean="0">
                <a:effectLst/>
                <a:latin typeface="Avenir Next"/>
                <a:ea typeface="Avenir Next"/>
                <a:cs typeface="Avenir Next"/>
                <a:sym typeface="Avenir Next"/>
              </a:rPr>
              <a:t>cuir grianghraif ó d'eagraíocht nó scoil sa sleamhnán seo - is mó an tionchar a bheidh ag samplaí as an áit ar dhaoine óga ná mar a bheidh ag stoc-íomhánna</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413816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pPr lvl="0"/>
            <a:endParaRPr/>
          </a:p>
        </p:txBody>
      </p:sp>
      <p:sp>
        <p:nvSpPr>
          <p:cNvPr id="127" name="Shape 127"/>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D'fhéadfadh sé gur scil a mhúin tú duit féin do scil phearsanta e.g. an giotár a fhoghlaim, cúrsaí ar líne etc - </a:t>
            </a:r>
            <a:r>
              <a:rPr lang="ga-IE" sz="1800" i="1" spc="-53" dirty="0" smtClean="0">
                <a:effectLst/>
                <a:latin typeface="Avenir Next"/>
                <a:ea typeface="Avenir Next"/>
                <a:cs typeface="Avenir Next"/>
                <a:sym typeface="Avenir Next"/>
              </a:rPr>
              <a:t>ach</a:t>
            </a:r>
            <a:r>
              <a:rPr lang="ga-IE" sz="1800" spc="-53" dirty="0" smtClean="0">
                <a:effectLst/>
                <a:latin typeface="Avenir Next"/>
                <a:ea typeface="Avenir Next"/>
                <a:cs typeface="Avenir Next"/>
                <a:sym typeface="Avenir Next"/>
              </a:rPr>
              <a:t> ní mór do mhaoirseoir gníomhaíochta agus PAL na scileanna sin a dheimhniú.</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Ní mór struchtúr a bheith leis an bhfoghlaim agus ní mór bealach a bheith ann sin a dheimhniú.</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Ní hionann sin a rá go mbeidh ort íoc as rang - tá neart cúrsaí iontacha saor in aisce le fáil ar líne!</a:t>
            </a:r>
            <a:endParaRPr lang="en-GB" sz="1800" spc="-53" dirty="0" smtClean="0">
              <a:effectLst/>
              <a:latin typeface="Avenir Next"/>
              <a:ea typeface="Avenir Next"/>
              <a:cs typeface="Avenir Next"/>
              <a:sym typeface="Avenir Next"/>
            </a:endParaRPr>
          </a:p>
          <a:p>
            <a:r>
              <a:rPr lang="ga-IE" sz="1800" spc="-53" dirty="0" smtClean="0">
                <a:effectLst/>
                <a:latin typeface="Avenir Next"/>
                <a:ea typeface="Avenir Next"/>
                <a:cs typeface="Avenir Next"/>
                <a:sym typeface="Avenir Next"/>
              </a:rPr>
              <a:t>Cuimhnigh nach dtagann spórt faoin dúshlán Scileanna Pearsanta mar go dtagann sé faoin réimse dúshláin Aclaíocht áineasa.</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12109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pPr lvl="0"/>
            <a:endParaRPr/>
          </a:p>
        </p:txBody>
      </p:sp>
      <p:sp>
        <p:nvSpPr>
          <p:cNvPr id="137" name="Shape 137"/>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Nóta don láithreoir: cuir grianghraif ó d'eagraíocht nó scoil sa sleamhnán seo - rachaidh samplaí as an áit i bhfeidhm níos mó ar dhaoine óga seachas stoc-íomhánna</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298326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pPr lvl="0"/>
            <a:endParaRPr/>
          </a:p>
        </p:txBody>
      </p:sp>
      <p:sp>
        <p:nvSpPr>
          <p:cNvPr id="142" name="Shape 142"/>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Tá aclaíocht go maith agat agus tá ról tábhachtach aige maidir le d'fholláine.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Bíonn tú níos sláintiúla, sásta agus muiníní nuair a bhíonn aclaíocht ar bun agat.</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bealach iontach é an spórt le haithne a chur ar dhaoine agus chun cairde a dhéanamh.</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3844832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p>
            <a:pPr lvl="0">
              <a:defRPr spc="0"/>
            </a:pPr>
            <a:endParaRPr spc="-53" dirty="0"/>
          </a:p>
        </p:txBody>
      </p:sp>
    </p:spTree>
    <p:extLst>
      <p:ext uri="{BB962C8B-B14F-4D97-AF65-F5344CB8AC3E}">
        <p14:creationId xmlns:p14="http://schemas.microsoft.com/office/powerpoint/2010/main" val="3690652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pPr lvl="0"/>
            <a:endParaRPr/>
          </a:p>
        </p:txBody>
      </p:sp>
      <p:sp>
        <p:nvSpPr>
          <p:cNvPr id="153" name="Shape 153"/>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Nóta don láithreoir: tabhair samplaí de Thurais Eachtraíochta. Déan iarracht roghanna áitiúla a áireamh chun an costas a laghdú.</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samplaí iad seo de na turais is féidir a dhéanamh in Éirinn: roinnt céimeanna de Bhealach Chill Mhantáin a shiúil, siúlóid i mBoirinn, siúlóid ar Shléibhte Shliabh Bladhma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Coinnigh cuntas ar do Thuras Eachtraíochta trí neart  grianghraf a ghlacadh ar an mbealach </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8739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prstGeom prst="rect">
            <a:avLst/>
          </a:prstGeom>
        </p:spPr>
        <p:txBody>
          <a:bodyPr/>
          <a:lstStyle/>
          <a:p>
            <a:pPr lvl="0"/>
            <a:endParaRPr/>
          </a:p>
        </p:txBody>
      </p:sp>
      <p:sp>
        <p:nvSpPr>
          <p:cNvPr id="51" name="Shape 51"/>
          <p:cNvSpPr>
            <a:spLocks noGrp="1"/>
          </p:cNvSpPr>
          <p:nvPr>
            <p:ph type="body" sz="quarter" idx="1"/>
          </p:nvPr>
        </p:nvSpPr>
        <p:spPr>
          <a:prstGeom prst="rect">
            <a:avLst/>
          </a:prstGeom>
        </p:spPr>
        <p:txBody>
          <a:bodyPr/>
          <a:lstStyle/>
          <a:p>
            <a:pPr lvl="0"/>
            <a:r>
              <a:rPr lang="ga-IE" sz="1800" spc="-53" dirty="0" smtClean="0">
                <a:effectLst/>
                <a:latin typeface="Avenir Next"/>
                <a:ea typeface="Avenir Next"/>
                <a:cs typeface="Avenir Next"/>
                <a:sym typeface="Avenir Next"/>
              </a:rPr>
              <a:t>Ní comórtas é Gaisce: níl tú san iomaíocht le haon duine eile ach leat féin!</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Ní mar a chéile aon duine againn agus tá tallanna éagsúla againn go léir.</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Tugann Gaisce cead duit do dhúshlán pearsanta féin a leagan síos agus is fút féin atá sé ansin an sprioc sin a bhaint amach</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Níl aon chéad áit, dara háit ná tríú háit ann nuair a bhronntar Gradaim Gaisce.</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Gheobhaidh gach duine a bhain amach na spriocanna a bhí de dhíth an gradam céanna.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féidir le gach duine cur isteach ar Ghaisce, beag beann ar a gcumas.</a:t>
            </a:r>
            <a:endParaRPr lang="en-GB" sz="1800" spc="-53" dirty="0" smtClean="0">
              <a:effectLst/>
              <a:latin typeface="Avenir Next"/>
              <a:ea typeface="Avenir Next"/>
              <a:cs typeface="Avenir Next"/>
              <a:sym typeface="Avenir Next"/>
            </a:endParaRPr>
          </a:p>
          <a:p>
            <a:pPr marL="271638" lvl="0" indent="-271638">
              <a:buSzPct val="75000"/>
              <a:buChar char="•"/>
              <a:defRPr spc="0"/>
            </a:pPr>
            <a:endParaRPr spc="-53" dirty="0"/>
          </a:p>
        </p:txBody>
      </p:sp>
    </p:spTree>
    <p:extLst>
      <p:ext uri="{BB962C8B-B14F-4D97-AF65-F5344CB8AC3E}">
        <p14:creationId xmlns:p14="http://schemas.microsoft.com/office/powerpoint/2010/main" val="3642993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Nóta don láithreoir: cuir grianghraif ó d'eagraíocht nó scoil sa sleamhnán seo - is mó an tionchar a bheidh ag samplaí as an áit ar dhaoine óga ná mar a bheidh ag stoc-íomhánna</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237499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pPr lvl="0"/>
            <a:endParaRPr/>
          </a:p>
        </p:txBody>
      </p:sp>
      <p:sp>
        <p:nvSpPr>
          <p:cNvPr id="163" name="Shape 163"/>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Nóta don láithreoir:  achoimre ar na nithe is gá don Ghradam Cré-umha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Bíonn go leor agaibh ag tabhairt faoi Aclaíocht Áineasa mar atá agus ag cur lena gcuid scileanna pearsanta agus mar sin tá céim amháin de thuras Gaisce curtha díobh cheana féin agaibh.</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2719422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lvl1pPr marL="222250" indent="-222250">
              <a:buSzPct val="75000"/>
              <a:buChar char="•"/>
            </a:lvl1pPr>
          </a:lstStyle>
          <a:p>
            <a:r>
              <a:rPr lang="ga-IE" sz="1800" b="1" spc="-53" dirty="0" smtClean="0">
                <a:effectLst/>
                <a:latin typeface="Avenir Next"/>
                <a:ea typeface="Avenir Next"/>
                <a:cs typeface="Avenir Next"/>
                <a:sym typeface="Avenir Next"/>
              </a:rPr>
              <a:t>Nótaí an Chainteora: </a:t>
            </a:r>
            <a:endParaRPr lang="en-GB" sz="1800" spc="-53" dirty="0" smtClean="0">
              <a:effectLst/>
              <a:latin typeface="Avenir Next"/>
              <a:ea typeface="Avenir Next"/>
              <a:cs typeface="Avenir Next"/>
              <a:sym typeface="Avenir Next"/>
            </a:endParaRPr>
          </a:p>
          <a:p>
            <a:r>
              <a:rPr lang="ga-IE" sz="1800" spc="-53" dirty="0" smtClean="0">
                <a:effectLst/>
                <a:latin typeface="Avenir Next"/>
                <a:ea typeface="Avenir Next"/>
                <a:cs typeface="Avenir Next"/>
                <a:sym typeface="Avenir Next"/>
              </a:rPr>
              <a:t>Is é an Gradam Airgid an gradam a bhronntar ag dara leibhéal Gaisce - tá sé tábhachtach go mbeadh a fhios agat nach dteastaíonn Gradam Cré-umha le bheith páirteach i gcláir na Gradam Airgid nó Óir.</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394784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é an Gradam Óir an gradam is airde de chlár Gaisce a bhronntar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Ní gá an clár Cré-umha ná Airgid a bheith déanta agat le hiarratas a dhéanamh ar chlár an Ghradaim Óir ná a bheith páirteach ann</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967670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Tugtar deiseanna ar leith leis an Togra Cónaithe chun taithí níos fearr a fháil ar an saol agus chun aghaidh a thabhairt ar dhúshláin.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Roinnfidh tú taithí agus na cuspóirí atá ag daoine eile (nach cairde ná duine den teaghlach iad)</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é An tUachtarán Michael D. Higgins pátrún Gaisce agus bronnann sé an Gradam Óir ar na Faighteoirí i mBaile Átha Cliath gach bliain</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584876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3336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pPr lvl="0"/>
            <a:endParaRPr/>
          </a:p>
        </p:txBody>
      </p:sp>
      <p:sp>
        <p:nvSpPr>
          <p:cNvPr id="186" name="Shape 186"/>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Tá go leor agaibh ag smaoineamh ar na poist a bheidh agaibh amach anseo agus ar an treo a rachaidh sibh sa saol. Tuigeann fostóirí go léiríonn Gaisce go bhfuil an duine sin spreagtha agus go n-oibríonn siad go crua.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Forbraíonn Gaisce go leor de na scileanna a bhíonn á lorg ag fostóirí ina gcuid fostaithe - muinín, scileanna cumarsáide agus scileanna ceannaireachta.</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512263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310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pPr lvl="0"/>
            <a:endParaRPr/>
          </a:p>
        </p:txBody>
      </p:sp>
      <p:sp>
        <p:nvSpPr>
          <p:cNvPr id="194" name="Shape 194"/>
          <p:cNvSpPr>
            <a:spLocks noGrp="1"/>
          </p:cNvSpPr>
          <p:nvPr>
            <p:ph type="body" sz="quarter" idx="1"/>
          </p:nvPr>
        </p:nvSpPr>
        <p:spPr>
          <a:prstGeom prst="rect">
            <a:avLst/>
          </a:prstGeom>
        </p:spPr>
        <p:txBody>
          <a:bodyPr/>
          <a:lstStyle>
            <a:lvl1pPr marL="222250" indent="-222250">
              <a:buSzPct val="75000"/>
              <a:buChar char="•"/>
            </a:lvl1pPr>
          </a:lstStyle>
          <a:p>
            <a:r>
              <a:rPr lang="ga-IE" sz="1800" b="1" spc="-53" dirty="0" smtClean="0">
                <a:effectLst/>
                <a:latin typeface="Avenir Next"/>
                <a:ea typeface="Avenir Next"/>
                <a:cs typeface="Avenir Next"/>
                <a:sym typeface="Avenir Next"/>
              </a:rPr>
              <a:t>Nótaí an Chainteora: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fianaise atá sa leathanach taifid domsa mar PAL agus do Ghaisce go bhfuil tú ag freastal ar na gníomhaíochtaí seachtainiúla a socraíodh. </a:t>
            </a:r>
            <a:endParaRPr lang="en-GB" sz="1800" spc="-53" dirty="0" smtClean="0">
              <a:effectLst/>
              <a:latin typeface="Avenir Next"/>
              <a:ea typeface="Avenir Next"/>
              <a:cs typeface="Avenir Next"/>
              <a:sym typeface="Avenir Next"/>
            </a:endParaRPr>
          </a:p>
          <a:p>
            <a:pPr lvl="0">
              <a:defRPr spc="0"/>
            </a:pPr>
            <a:endParaRPr spc="-53" dirty="0"/>
          </a:p>
        </p:txBody>
      </p:sp>
    </p:spTree>
    <p:extLst>
      <p:ext uri="{BB962C8B-B14F-4D97-AF65-F5344CB8AC3E}">
        <p14:creationId xmlns:p14="http://schemas.microsoft.com/office/powerpoint/2010/main" val="3371510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pPr lvl="0"/>
            <a:endParaRPr/>
          </a:p>
        </p:txBody>
      </p:sp>
      <p:sp>
        <p:nvSpPr>
          <p:cNvPr id="200" name="Shape 200"/>
          <p:cNvSpPr>
            <a:spLocks noGrp="1"/>
          </p:cNvSpPr>
          <p:nvPr>
            <p:ph type="body" sz="quarter" idx="1"/>
          </p:nvPr>
        </p:nvSpPr>
        <p:spPr>
          <a:prstGeom prst="rect">
            <a:avLst/>
          </a:prstGeom>
        </p:spPr>
        <p:txBody>
          <a:bodyPr/>
          <a:lstStyle/>
          <a:p>
            <a:r>
              <a:rPr lang="ga-IE" sz="1800" spc="-53" dirty="0" smtClean="0">
                <a:effectLst/>
                <a:latin typeface="Avenir Next"/>
                <a:ea typeface="Avenir Next"/>
                <a:cs typeface="Avenir Next"/>
                <a:sym typeface="Avenir Next"/>
              </a:rPr>
              <a:t>Tugann Óglaigh na hÉireann 30 duine óga leo ar eachtra 4 lá ag deireadh mhí na Bealtaine / tús mhí Meithimh gach bliana. Dá mba mhaith leatsa a bheith páirteach sa chéad eachtra eile níl ort ach:</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A bheith cláraithe le clár Gaisce agus a bheith ag glacadh páirte ann ag leibhéal éigin</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Inis do do PAL go bhfuil spéis agat ann - Beidh mé in ann tuilleadh eolais a thabhairt duit maidir le scríobh chucu le cur isteach air</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419792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p>
            <a:pPr lvl="0"/>
            <a:r>
              <a:rPr lang="ga-IE" sz="1800" spc="-53" dirty="0" smtClean="0">
                <a:effectLst/>
                <a:latin typeface="Avenir Next"/>
                <a:ea typeface="Avenir Next"/>
                <a:cs typeface="Avenir Next"/>
                <a:sym typeface="Avenir Next"/>
              </a:rPr>
              <a:t>Is bealach iontach é Gaisce chun cur le do mhuinín agus le do chuid scileanna ceannaireachta </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é bun agus barr chlár Gaisce tusa a spreagadh chun mian do chroí a bhaint amach agus tuiscint a fháil ar an méid is féidir leat a dhéanamh.</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Bhraith 79% de rannpháirtithe Gaisce gur chuir Gaisce lena gcuid scileanna.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Thar aon ní eile, tá spraoi i gceist le Gaisce! Bain triail as. Ní dóigh liom go mbeidh aiféala ort.</a:t>
            </a:r>
            <a:endParaRPr lang="en-GB" sz="1800" spc="-53" dirty="0" smtClean="0">
              <a:effectLst/>
              <a:latin typeface="Avenir Next"/>
              <a:ea typeface="Avenir Next"/>
              <a:cs typeface="Avenir Next"/>
              <a:sym typeface="Avenir Next"/>
            </a:endParaRPr>
          </a:p>
          <a:p>
            <a:pPr marL="271638" lvl="0" indent="-271638">
              <a:buSzPct val="75000"/>
              <a:buChar char="•"/>
              <a:defRPr spc="0"/>
            </a:pPr>
            <a:endParaRPr spc="-53" dirty="0"/>
          </a:p>
        </p:txBody>
      </p:sp>
    </p:spTree>
    <p:extLst>
      <p:ext uri="{BB962C8B-B14F-4D97-AF65-F5344CB8AC3E}">
        <p14:creationId xmlns:p14="http://schemas.microsoft.com/office/powerpoint/2010/main" val="4169431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lvl1pPr marL="222250" indent="-222250">
              <a:buSzPct val="75000"/>
              <a:buChar char="•"/>
            </a:lvl1pPr>
          </a:lstStyle>
          <a:p>
            <a:r>
              <a:rPr lang="ga-IE" sz="1800" b="1" spc="-53" dirty="0" smtClean="0">
                <a:effectLst/>
                <a:latin typeface="Avenir Next"/>
                <a:ea typeface="Avenir Next"/>
                <a:cs typeface="Avenir Next"/>
                <a:sym typeface="Avenir Next"/>
              </a:rPr>
              <a:t>Nótaí an Chainteora:</a:t>
            </a:r>
            <a:endParaRPr lang="en-GB" sz="1800" spc="-53" dirty="0" smtClean="0">
              <a:effectLst/>
              <a:latin typeface="Avenir Next"/>
              <a:ea typeface="Avenir Next"/>
              <a:cs typeface="Avenir Next"/>
              <a:sym typeface="Avenir Next"/>
            </a:endParaRPr>
          </a:p>
          <a:p>
            <a:r>
              <a:rPr lang="ga-IE" sz="1800" spc="-53" dirty="0" smtClean="0">
                <a:effectLst/>
                <a:latin typeface="Avenir Next"/>
                <a:ea typeface="Avenir Next"/>
                <a:cs typeface="Avenir Next"/>
                <a:sym typeface="Avenir Next"/>
              </a:rPr>
              <a:t>Chun eolas a fháil ar mar atá daoine eile páirteach i Gaisce, chun scéalta daoine ar bronnadh Gradam Gaisce orthu féin a chloisteáil agus chun cur isteach ar chomórtais eisiacha Gaisce, lean Gaisce ar na hardáin meán sóisialta is fearr leat.</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2419117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pPr lvl="0"/>
            <a:endParaRPr/>
          </a:p>
        </p:txBody>
      </p:sp>
      <p:sp>
        <p:nvSpPr>
          <p:cNvPr id="217" name="Shape 217"/>
          <p:cNvSpPr>
            <a:spLocks noGrp="1"/>
          </p:cNvSpPr>
          <p:nvPr>
            <p:ph type="body" sz="quarter" idx="1"/>
          </p:nvPr>
        </p:nvSpPr>
        <p:spPr>
          <a:prstGeom prst="rect">
            <a:avLst/>
          </a:prstGeom>
        </p:spPr>
        <p:txBody>
          <a:bodyPr/>
          <a:lstStyle/>
          <a:p>
            <a:r>
              <a:rPr lang="ga-IE" sz="1800" b="1" spc="-53" dirty="0" smtClean="0">
                <a:effectLst/>
                <a:latin typeface="Avenir Next"/>
                <a:ea typeface="Avenir Next"/>
                <a:cs typeface="Avenir Next"/>
                <a:sym typeface="Avenir Next"/>
              </a:rPr>
              <a:t>Nótaí an Chainteora:</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Nóta don láithreoir: tabhair do chuid sonraí teagmhála dúinn chun go mbeidh aon duine a bhfuil ceisteanna acu ábalta teagmháil a dhéanamh leat</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4262393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57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p>
            <a:pPr lvl="0"/>
            <a:r>
              <a:rPr lang="ga-IE" sz="1800" spc="-53" dirty="0" smtClean="0">
                <a:effectLst/>
                <a:latin typeface="Avenir Next"/>
                <a:ea typeface="Avenir Next"/>
                <a:cs typeface="Avenir Next"/>
                <a:sym typeface="Avenir Next"/>
              </a:rPr>
              <a:t>Agus mise i mo PAL agat, tacóidh mé leat ar do thuras le Gaisce</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Táim anseo le cúnamh agus comhairle a thabhairt duit agus súil a choinneáil ort - ach ní inseoidh mé duit mar ba chóir dul i mbun an Ghradaim. Ní dhéanfaidh mé an obair duit ach an oiread.</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132933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282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137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900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349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r>
              <a:rPr lang="ga-IE" sz="1800" spc="-53" dirty="0" smtClean="0">
                <a:effectLst/>
                <a:latin typeface="Avenir Next"/>
                <a:ea typeface="Avenir Next"/>
                <a:cs typeface="Avenir Next"/>
                <a:sym typeface="Avenir Next"/>
              </a:rPr>
              <a:t>Tá baint agat le 2 phobal ar an laghad:</a:t>
            </a:r>
            <a:endParaRPr lang="en-GB" sz="1800" spc="-53" dirty="0" smtClean="0">
              <a:effectLst/>
              <a:latin typeface="Avenir Next"/>
              <a:ea typeface="Avenir Next"/>
              <a:cs typeface="Avenir Next"/>
              <a:sym typeface="Avenir Next"/>
            </a:endParaRPr>
          </a:p>
          <a:p>
            <a:pPr lvl="1"/>
            <a:r>
              <a:rPr lang="ga-IE" sz="1800" spc="-53" dirty="0" smtClean="0">
                <a:effectLst/>
                <a:latin typeface="Avenir Next"/>
                <a:ea typeface="Avenir Next"/>
                <a:cs typeface="Avenir Next"/>
                <a:sym typeface="Avenir Next"/>
              </a:rPr>
              <a:t>An pobal san eagraíocht seo (eg. grúpa óige, scoil)</a:t>
            </a:r>
            <a:endParaRPr lang="en-GB" sz="1800" spc="-53" dirty="0" smtClean="0">
              <a:effectLst/>
              <a:latin typeface="Avenir Next"/>
              <a:ea typeface="Avenir Next"/>
              <a:cs typeface="Avenir Next"/>
              <a:sym typeface="Avenir Next"/>
            </a:endParaRPr>
          </a:p>
          <a:p>
            <a:pPr lvl="1"/>
            <a:r>
              <a:rPr lang="ga-IE" sz="1800" spc="-53" dirty="0" smtClean="0">
                <a:effectLst/>
                <a:latin typeface="Avenir Next"/>
                <a:ea typeface="Avenir Next"/>
                <a:cs typeface="Avenir Next"/>
                <a:sym typeface="Avenir Next"/>
              </a:rPr>
              <a:t>An pobal ina bhfuil siad ina gcónaí</a:t>
            </a:r>
            <a:endParaRPr lang="en-GB" sz="1800" spc="-53" dirty="0" smtClean="0">
              <a:effectLst/>
              <a:latin typeface="Avenir Next"/>
              <a:ea typeface="Avenir Next"/>
              <a:cs typeface="Avenir Next"/>
              <a:sym typeface="Avenir Next"/>
            </a:endParaRPr>
          </a:p>
          <a:p>
            <a:pPr lvl="0"/>
            <a:r>
              <a:rPr lang="ga-IE" sz="1800" spc="-53" dirty="0" smtClean="0">
                <a:effectLst/>
                <a:latin typeface="Avenir Next"/>
                <a:ea typeface="Avenir Next"/>
                <a:cs typeface="Avenir Next"/>
                <a:sym typeface="Avenir Next"/>
              </a:rPr>
              <a:t>Is féidir na gníomhaíochtaí faoin roinn Rannpháirtíocht an Phobail a dhéanamh in aon phobal a bhfuil baint agat leis, ach ní mór iad a dhéanamh i d'am saor féin.</a:t>
            </a:r>
            <a:endParaRPr lang="en-GB" sz="1800" spc="-53" dirty="0">
              <a:effectLst/>
              <a:latin typeface="Avenir Next"/>
              <a:ea typeface="Avenir Next"/>
              <a:cs typeface="Avenir Next"/>
              <a:sym typeface="Avenir Next"/>
            </a:endParaRPr>
          </a:p>
        </p:txBody>
      </p:sp>
    </p:spTree>
    <p:extLst>
      <p:ext uri="{BB962C8B-B14F-4D97-AF65-F5344CB8AC3E}">
        <p14:creationId xmlns:p14="http://schemas.microsoft.com/office/powerpoint/2010/main" val="144902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270000" y="3251200"/>
            <a:ext cx="10464800" cy="6502400"/>
          </a:xfrm>
          <a:prstGeom prst="rect">
            <a:avLst/>
          </a:prstGeom>
        </p:spPr>
        <p:txBody>
          <a:bodyPr/>
          <a:lstStyle>
            <a:lvl1pPr algn="ctr">
              <a:defRPr sz="6000" cap="all" spc="-180"/>
            </a:lvl1pPr>
          </a:lstStyle>
          <a:p>
            <a:pPr lvl="0">
              <a:defRPr sz="1800" cap="none" spc="0">
                <a:solidFill>
                  <a:srgbClr val="000000"/>
                </a:solidFill>
              </a:defRPr>
            </a:pPr>
            <a:r>
              <a:rPr sz="6000" cap="all" spc="-180">
                <a:solidFill>
                  <a:srgbClr val="23305E"/>
                </a:solidFill>
              </a:rPr>
              <a:t>Title Text</a:t>
            </a:r>
          </a:p>
        </p:txBody>
      </p:sp>
      <p:pic>
        <p:nvPicPr>
          <p:cNvPr id="8" name="Logo.jpg"/>
          <p:cNvPicPr/>
          <p:nvPr/>
        </p:nvPicPr>
        <p:blipFill>
          <a:blip r:embed="rId2" cstate="screen">
            <a:extLst>
              <a:ext uri="{28A0092B-C50C-407E-A947-70E740481C1C}">
                <a14:useLocalDpi xmlns:a14="http://schemas.microsoft.com/office/drawing/2010/main"/>
              </a:ext>
            </a:extLst>
          </a:blip>
          <a:stretch>
            <a:fillRect/>
          </a:stretch>
        </p:blipFill>
        <p:spPr>
          <a:xfrm>
            <a:off x="3502833" y="366167"/>
            <a:ext cx="5999134" cy="2315666"/>
          </a:xfrm>
          <a:prstGeom prst="rect">
            <a:avLst/>
          </a:prstGeom>
          <a:ln w="12700">
            <a:miter lim="400000"/>
          </a:ln>
        </p:spPr>
      </p:pic>
      <p:sp>
        <p:nvSpPr>
          <p:cNvPr id="9" name="Shape 9"/>
          <p:cNvSpPr/>
          <p:nvPr/>
        </p:nvSpPr>
        <p:spPr>
          <a:xfrm>
            <a:off x="952500" y="3251200"/>
            <a:ext cx="11112500" cy="0"/>
          </a:xfrm>
          <a:prstGeom prst="line">
            <a:avLst/>
          </a:prstGeom>
          <a:ln w="25400">
            <a:solidFill>
              <a:srgbClr val="CDA540"/>
            </a:solidFill>
            <a:miter lim="400000"/>
          </a:ln>
        </p:spPr>
        <p:txBody>
          <a:bodyPr lIns="0" tIns="0" rIns="0" bIns="0" anchor="ctr"/>
          <a:lstStyle/>
          <a:p>
            <a:pPr lvl="0">
              <a:lnSpc>
                <a:spcPct val="100000"/>
              </a:lnSpc>
              <a:defRPr cap="none"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33" name="Shape 33"/>
          <p:cNvSpPr/>
          <p:nvPr/>
        </p:nvSpPr>
        <p:spPr>
          <a:xfrm>
            <a:off x="952500" y="2349500"/>
            <a:ext cx="11112500" cy="0"/>
          </a:xfrm>
          <a:prstGeom prst="line">
            <a:avLst/>
          </a:prstGeom>
          <a:ln w="25400">
            <a:solidFill>
              <a:srgbClr val="CDA540"/>
            </a:solidFill>
            <a:miter lim="400000"/>
          </a:ln>
        </p:spPr>
        <p:txBody>
          <a:bodyPr lIns="0" tIns="0" rIns="0" bIns="0" anchor="ctr"/>
          <a:lstStyle/>
          <a:p>
            <a:pPr lvl="0">
              <a:lnSpc>
                <a:spcPct val="100000"/>
              </a:lnSpc>
              <a:defRPr cap="none" spc="0">
                <a:solidFill>
                  <a:srgbClr val="000000"/>
                </a:solidFill>
                <a:latin typeface="Helvetica Light"/>
                <a:ea typeface="Helvetica Light"/>
                <a:cs typeface="Helvetica Light"/>
                <a:sym typeface="Helvetica Light"/>
              </a:defRPr>
            </a:pPr>
            <a:endParaRPr/>
          </a:p>
        </p:txBody>
      </p:sp>
      <p:sp>
        <p:nvSpPr>
          <p:cNvPr id="34" name="Shape 34"/>
          <p:cNvSpPr>
            <a:spLocks noGrp="1"/>
          </p:cNvSpPr>
          <p:nvPr>
            <p:ph type="title"/>
          </p:nvPr>
        </p:nvSpPr>
        <p:spPr>
          <a:prstGeom prst="rect">
            <a:avLst/>
          </a:prstGeom>
        </p:spPr>
        <p:txBody>
          <a:bodyPr/>
          <a:lstStyle/>
          <a:p>
            <a:pPr lvl="0">
              <a:defRPr sz="1800" spc="0">
                <a:solidFill>
                  <a:srgbClr val="000000"/>
                </a:solidFill>
              </a:defRPr>
            </a:pPr>
            <a:r>
              <a:rPr sz="7200" spc="-215">
                <a:solidFill>
                  <a:srgbClr val="23305E"/>
                </a:solidFill>
              </a:rPr>
              <a:t>Title Text</a:t>
            </a:r>
          </a:p>
        </p:txBody>
      </p:sp>
      <p:sp>
        <p:nvSpPr>
          <p:cNvPr id="35" name="Shape 35"/>
          <p:cNvSpPr>
            <a:spLocks noGrp="1"/>
          </p:cNvSpPr>
          <p:nvPr>
            <p:ph type="body" idx="1"/>
          </p:nvPr>
        </p:nvSpPr>
        <p:spPr>
          <a:prstGeom prst="rect">
            <a:avLst/>
          </a:prstGeom>
        </p:spPr>
        <p:txBody>
          <a:bodyPr/>
          <a:lstStyle/>
          <a:p>
            <a:pPr lvl="0">
              <a:defRPr sz="1800" spc="0"/>
            </a:pPr>
            <a:r>
              <a:rPr sz="3600" spc="-72"/>
              <a:t>Body Level One</a:t>
            </a:r>
          </a:p>
          <a:p>
            <a:pPr lvl="1">
              <a:defRPr sz="1800" spc="0"/>
            </a:pPr>
            <a:r>
              <a:rPr sz="3600" spc="-72"/>
              <a:t>Body Level Two</a:t>
            </a:r>
          </a:p>
          <a:p>
            <a:pPr lvl="2">
              <a:defRPr sz="1800" spc="0"/>
            </a:pPr>
            <a:r>
              <a:rPr sz="3600" spc="-72"/>
              <a:t>Body Level Three</a:t>
            </a:r>
          </a:p>
          <a:p>
            <a:pPr lvl="3">
              <a:defRPr sz="1800" spc="0"/>
            </a:pPr>
            <a:r>
              <a:rPr sz="3600" spc="-72"/>
              <a:t>Body Level Four</a:t>
            </a:r>
          </a:p>
          <a:p>
            <a:pPr lvl="4">
              <a:defRPr sz="1800" spc="0"/>
            </a:pPr>
            <a:r>
              <a:rPr sz="3600" spc="-72"/>
              <a:t>Body Level Five</a:t>
            </a:r>
          </a:p>
        </p:txBody>
      </p:sp>
      <p:pic>
        <p:nvPicPr>
          <p:cNvPr id="36" name="Logo.jpg"/>
          <p:cNvPicPr/>
          <p:nvPr/>
        </p:nvPicPr>
        <p:blipFill>
          <a:blip r:embed="rId2" cstate="screen">
            <a:extLst>
              <a:ext uri="{28A0092B-C50C-407E-A947-70E740481C1C}">
                <a14:useLocalDpi xmlns:a14="http://schemas.microsoft.com/office/drawing/2010/main"/>
              </a:ext>
            </a:extLst>
          </a:blip>
          <a:stretch>
            <a:fillRect/>
          </a:stretch>
        </p:blipFill>
        <p:spPr>
          <a:xfrm>
            <a:off x="952500" y="8801100"/>
            <a:ext cx="1974094" cy="762000"/>
          </a:xfrm>
          <a:prstGeom prst="rect">
            <a:avLst/>
          </a:prstGeom>
          <a:ln w="12700">
            <a:miter lim="400000"/>
          </a:ln>
        </p:spPr>
      </p:pic>
      <p:sp>
        <p:nvSpPr>
          <p:cNvPr id="37" name="Shape 37"/>
          <p:cNvSpPr/>
          <p:nvPr/>
        </p:nvSpPr>
        <p:spPr>
          <a:xfrm>
            <a:off x="11333289" y="9036049"/>
            <a:ext cx="433795" cy="292101"/>
          </a:xfrm>
          <a:prstGeom prst="rect">
            <a:avLst/>
          </a:prstGeom>
          <a:ln w="12700">
            <a:miter lim="400000"/>
          </a:ln>
        </p:spPr>
        <p:txBody>
          <a:bodyPr wrap="none" lIns="0" tIns="0" rIns="0" bIns="0" anchor="ctr">
            <a:spAutoFit/>
          </a:bodyPr>
          <a:lstStyle/>
          <a:p>
            <a:pPr lvl="0">
              <a:lnSpc>
                <a:spcPct val="100000"/>
              </a:lnSpc>
              <a:defRPr sz="1100" spc="-33">
                <a:solidFill>
                  <a:srgbClr val="23305E"/>
                </a:solidFill>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FFFFFF"/>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270000" y="6718300"/>
            <a:ext cx="10464800" cy="1422400"/>
          </a:xfrm>
          <a:prstGeom prst="rect">
            <a:avLst/>
          </a:prstGeom>
        </p:spPr>
        <p:txBody>
          <a:bodyPr anchor="b"/>
          <a:lstStyle>
            <a:lvl1pPr algn="ctr">
              <a:defRPr sz="6000" cap="all" spc="-180"/>
            </a:lvl1pPr>
          </a:lstStyle>
          <a:p>
            <a:pPr lvl="0">
              <a:defRPr sz="1800" cap="none" spc="0">
                <a:solidFill>
                  <a:srgbClr val="000000"/>
                </a:solidFill>
              </a:defRPr>
            </a:pPr>
            <a:r>
              <a:rPr sz="6000" cap="all" spc="-180">
                <a:solidFill>
                  <a:srgbClr val="23305E"/>
                </a:solidFill>
              </a:rPr>
              <a:t>Title Text</a:t>
            </a:r>
          </a:p>
        </p:txBody>
      </p:sp>
      <p:sp>
        <p:nvSpPr>
          <p:cNvPr id="12" name="Shape 12"/>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spc="0">
                <a:latin typeface="Helvetica Light"/>
                <a:ea typeface="Helvetica Light"/>
                <a:cs typeface="Helvetica Light"/>
                <a:sym typeface="Helvetica Light"/>
              </a:defRPr>
            </a:lvl1pPr>
            <a:lvl2pPr marL="0" indent="228600" algn="ctr">
              <a:spcBef>
                <a:spcPts val="0"/>
              </a:spcBef>
              <a:buSzTx/>
              <a:buNone/>
              <a:defRPr sz="3200" spc="0">
                <a:latin typeface="Helvetica Light"/>
                <a:ea typeface="Helvetica Light"/>
                <a:cs typeface="Helvetica Light"/>
                <a:sym typeface="Helvetica Light"/>
              </a:defRPr>
            </a:lvl2pPr>
            <a:lvl3pPr marL="0" indent="457200" algn="ctr">
              <a:spcBef>
                <a:spcPts val="0"/>
              </a:spcBef>
              <a:buSzTx/>
              <a:buNone/>
              <a:defRPr sz="3200" spc="0">
                <a:latin typeface="Helvetica Light"/>
                <a:ea typeface="Helvetica Light"/>
                <a:cs typeface="Helvetica Light"/>
                <a:sym typeface="Helvetica Light"/>
              </a:defRPr>
            </a:lvl3pPr>
            <a:lvl4pPr marL="0" indent="685800" algn="ctr">
              <a:spcBef>
                <a:spcPts val="0"/>
              </a:spcBef>
              <a:buSzTx/>
              <a:buNone/>
              <a:defRPr sz="3200" spc="0">
                <a:latin typeface="Helvetica Light"/>
                <a:ea typeface="Helvetica Light"/>
                <a:cs typeface="Helvetica Light"/>
                <a:sym typeface="Helvetica Light"/>
              </a:defRPr>
            </a:lvl4pPr>
            <a:lvl5pPr marL="0" indent="914400" algn="ctr">
              <a:spcBef>
                <a:spcPts val="0"/>
              </a:spcBef>
              <a:buSzTx/>
              <a:buNone/>
              <a:defRPr sz="3200" spc="0">
                <a:latin typeface="Helvetica Light"/>
                <a:ea typeface="Helvetica Light"/>
                <a:cs typeface="Helvetica Light"/>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FFFFFF"/>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1270000" y="3225800"/>
            <a:ext cx="10464800" cy="3302000"/>
          </a:xfrm>
          <a:prstGeom prst="rect">
            <a:avLst/>
          </a:prstGeom>
        </p:spPr>
        <p:txBody>
          <a:bodyPr/>
          <a:lstStyle>
            <a:lvl1pPr algn="ctr">
              <a:defRPr sz="6000" cap="all" spc="-180"/>
            </a:lvl1pPr>
          </a:lstStyle>
          <a:p>
            <a:pPr lvl="0">
              <a:defRPr sz="1800" cap="none" spc="0">
                <a:solidFill>
                  <a:srgbClr val="000000"/>
                </a:solidFill>
              </a:defRPr>
            </a:pPr>
            <a:r>
              <a:rPr sz="6000" cap="all" spc="-180">
                <a:solidFill>
                  <a:srgbClr val="23305E"/>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FFFFFF"/>
        </a:solidFill>
        <a:effectLst/>
      </p:bgPr>
    </p:bg>
    <p:spTree>
      <p:nvGrpSpPr>
        <p:cNvPr id="1" name=""/>
        <p:cNvGrpSpPr/>
        <p:nvPr/>
      </p:nvGrpSpPr>
      <p:grpSpPr>
        <a:xfrm>
          <a:off x="0" y="0"/>
          <a:ext cx="0" cy="0"/>
          <a:chOff x="0" y="0"/>
          <a:chExt cx="0" cy="0"/>
        </a:xfrm>
      </p:grpSpPr>
      <p:sp>
        <p:nvSpPr>
          <p:cNvPr id="16" name="Shape 16"/>
          <p:cNvSpPr>
            <a:spLocks noGrp="1"/>
          </p:cNvSpPr>
          <p:nvPr>
            <p:ph type="title"/>
          </p:nvPr>
        </p:nvSpPr>
        <p:spPr>
          <a:xfrm>
            <a:off x="952500" y="635000"/>
            <a:ext cx="5334000" cy="3987800"/>
          </a:xfrm>
          <a:prstGeom prst="rect">
            <a:avLst/>
          </a:prstGeom>
        </p:spPr>
        <p:txBody>
          <a:bodyPr anchor="b"/>
          <a:lstStyle>
            <a:lvl1pPr algn="ctr">
              <a:lnSpc>
                <a:spcPct val="80000"/>
              </a:lnSpc>
              <a:defRPr sz="6000" spc="-180"/>
            </a:lvl1pPr>
          </a:lstStyle>
          <a:p>
            <a:pPr lvl="0">
              <a:defRPr sz="1800" spc="0">
                <a:solidFill>
                  <a:srgbClr val="000000"/>
                </a:solidFill>
              </a:defRPr>
            </a:pPr>
            <a:r>
              <a:rPr sz="6000" spc="-180">
                <a:solidFill>
                  <a:srgbClr val="23305E"/>
                </a:solidFill>
              </a:rPr>
              <a:t>Title Text</a:t>
            </a:r>
          </a:p>
        </p:txBody>
      </p:sp>
      <p:sp>
        <p:nvSpPr>
          <p:cNvPr id="17" name="Shape 17"/>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spc="0">
                <a:latin typeface="Helvetica Light"/>
                <a:ea typeface="Helvetica Light"/>
                <a:cs typeface="Helvetica Light"/>
                <a:sym typeface="Helvetica Light"/>
              </a:defRPr>
            </a:lvl1pPr>
            <a:lvl2pPr marL="0" indent="228600" algn="ctr">
              <a:spcBef>
                <a:spcPts val="0"/>
              </a:spcBef>
              <a:buSzTx/>
              <a:buNone/>
              <a:defRPr sz="3200" spc="0">
                <a:latin typeface="Helvetica Light"/>
                <a:ea typeface="Helvetica Light"/>
                <a:cs typeface="Helvetica Light"/>
                <a:sym typeface="Helvetica Light"/>
              </a:defRPr>
            </a:lvl2pPr>
            <a:lvl3pPr marL="0" indent="457200" algn="ctr">
              <a:spcBef>
                <a:spcPts val="0"/>
              </a:spcBef>
              <a:buSzTx/>
              <a:buNone/>
              <a:defRPr sz="3200" spc="0">
                <a:latin typeface="Helvetica Light"/>
                <a:ea typeface="Helvetica Light"/>
                <a:cs typeface="Helvetica Light"/>
                <a:sym typeface="Helvetica Light"/>
              </a:defRPr>
            </a:lvl3pPr>
            <a:lvl4pPr marL="0" indent="685800" algn="ctr">
              <a:spcBef>
                <a:spcPts val="0"/>
              </a:spcBef>
              <a:buSzTx/>
              <a:buNone/>
              <a:defRPr sz="3200" spc="0">
                <a:latin typeface="Helvetica Light"/>
                <a:ea typeface="Helvetica Light"/>
                <a:cs typeface="Helvetica Light"/>
                <a:sym typeface="Helvetica Light"/>
              </a:defRPr>
            </a:lvl4pPr>
            <a:lvl5pPr marL="0" indent="914400" algn="ctr">
              <a:spcBef>
                <a:spcPts val="0"/>
              </a:spcBef>
              <a:buSzTx/>
              <a:buNone/>
              <a:defRPr sz="3200" spc="0">
                <a:latin typeface="Helvetica Light"/>
                <a:ea typeface="Helvetica Light"/>
                <a:cs typeface="Helvetica Light"/>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952500" y="444500"/>
            <a:ext cx="11099800" cy="2159000"/>
          </a:xfrm>
          <a:prstGeom prst="rect">
            <a:avLst/>
          </a:prstGeom>
        </p:spPr>
        <p:txBody>
          <a:bodyPr/>
          <a:lstStyle>
            <a:lvl1pPr algn="ctr">
              <a:defRPr sz="6000" cap="all" spc="-180"/>
            </a:lvl1pPr>
          </a:lstStyle>
          <a:p>
            <a:pPr lvl="0">
              <a:defRPr sz="1800" cap="none" spc="0">
                <a:solidFill>
                  <a:srgbClr val="000000"/>
                </a:solidFill>
              </a:defRPr>
            </a:pPr>
            <a:r>
              <a:rPr sz="6000" cap="all" spc="-180">
                <a:solidFill>
                  <a:srgbClr val="23305E"/>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spc="0">
                <a:solidFill>
                  <a:srgbClr val="000000"/>
                </a:solidFill>
              </a:defRPr>
            </a:pPr>
            <a:r>
              <a:rPr sz="7200" spc="-215">
                <a:solidFill>
                  <a:srgbClr val="23305E"/>
                </a:solidFill>
              </a:rPr>
              <a:t>Title Text</a:t>
            </a:r>
          </a:p>
        </p:txBody>
      </p:sp>
      <p:sp>
        <p:nvSpPr>
          <p:cNvPr id="22" name="Shape 22"/>
          <p:cNvSpPr>
            <a:spLocks noGrp="1"/>
          </p:cNvSpPr>
          <p:nvPr>
            <p:ph type="body" idx="1"/>
          </p:nvPr>
        </p:nvSpPr>
        <p:spPr>
          <a:prstGeom prst="rect">
            <a:avLst/>
          </a:prstGeom>
        </p:spPr>
        <p:txBody>
          <a:bodyPr/>
          <a:lstStyle/>
          <a:p>
            <a:pPr lvl="0">
              <a:defRPr sz="1800" spc="0"/>
            </a:pPr>
            <a:r>
              <a:rPr sz="3600" spc="-72"/>
              <a:t>Body Level One</a:t>
            </a:r>
          </a:p>
          <a:p>
            <a:pPr lvl="1">
              <a:defRPr sz="1800" spc="0"/>
            </a:pPr>
            <a:r>
              <a:rPr sz="3600" spc="-72"/>
              <a:t>Body Level Two</a:t>
            </a:r>
          </a:p>
          <a:p>
            <a:pPr lvl="2">
              <a:defRPr sz="1800" spc="0"/>
            </a:pPr>
            <a:r>
              <a:rPr sz="3600" spc="-72"/>
              <a:t>Body Level Three</a:t>
            </a:r>
          </a:p>
          <a:p>
            <a:pPr lvl="3">
              <a:defRPr sz="1800" spc="0"/>
            </a:pPr>
            <a:r>
              <a:rPr sz="3600" spc="-72"/>
              <a:t>Body Level Four</a:t>
            </a:r>
          </a:p>
          <a:p>
            <a:pPr lvl="4">
              <a:defRPr sz="1800" spc="0"/>
            </a:pPr>
            <a:r>
              <a:rPr sz="3600" spc="-72"/>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24" name="Shape 24"/>
          <p:cNvSpPr>
            <a:spLocks noGrp="1"/>
          </p:cNvSpPr>
          <p:nvPr>
            <p:ph type="title"/>
          </p:nvPr>
        </p:nvSpPr>
        <p:spPr>
          <a:xfrm>
            <a:off x="952500" y="444500"/>
            <a:ext cx="11099800" cy="2159000"/>
          </a:xfrm>
          <a:prstGeom prst="rect">
            <a:avLst/>
          </a:prstGeom>
        </p:spPr>
        <p:txBody>
          <a:bodyPr/>
          <a:lstStyle>
            <a:lvl1pPr algn="ctr">
              <a:defRPr sz="6000" cap="all" spc="-180"/>
            </a:lvl1pPr>
          </a:lstStyle>
          <a:p>
            <a:pPr lvl="0">
              <a:defRPr sz="1800" cap="none" spc="0">
                <a:solidFill>
                  <a:srgbClr val="000000"/>
                </a:solidFill>
              </a:defRPr>
            </a:pPr>
            <a:r>
              <a:rPr sz="6000" cap="all" spc="-180">
                <a:solidFill>
                  <a:srgbClr val="23305E"/>
                </a:solidFill>
              </a:rPr>
              <a:t>Title Text</a:t>
            </a:r>
          </a:p>
        </p:txBody>
      </p:sp>
      <p:sp>
        <p:nvSpPr>
          <p:cNvPr id="25" name="Shape 25"/>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spc="0">
                <a:latin typeface="Helvetica Light"/>
                <a:ea typeface="Helvetica Light"/>
                <a:cs typeface="Helvetica Light"/>
                <a:sym typeface="Helvetica Light"/>
              </a:defRPr>
            </a:lvl1pPr>
            <a:lvl2pPr marL="685800" indent="-342900">
              <a:spcBef>
                <a:spcPts val="3200"/>
              </a:spcBef>
              <a:defRPr sz="2800" spc="0">
                <a:latin typeface="Helvetica Light"/>
                <a:ea typeface="Helvetica Light"/>
                <a:cs typeface="Helvetica Light"/>
                <a:sym typeface="Helvetica Light"/>
              </a:defRPr>
            </a:lvl2pPr>
            <a:lvl3pPr marL="1028700" indent="-342900">
              <a:spcBef>
                <a:spcPts val="3200"/>
              </a:spcBef>
              <a:defRPr sz="2800" spc="0">
                <a:latin typeface="Helvetica Light"/>
                <a:ea typeface="Helvetica Light"/>
                <a:cs typeface="Helvetica Light"/>
                <a:sym typeface="Helvetica Light"/>
              </a:defRPr>
            </a:lvl3pPr>
            <a:lvl4pPr marL="1371600" indent="-342900">
              <a:spcBef>
                <a:spcPts val="3200"/>
              </a:spcBef>
              <a:defRPr sz="2800" spc="0">
                <a:latin typeface="Helvetica Light"/>
                <a:ea typeface="Helvetica Light"/>
                <a:cs typeface="Helvetica Light"/>
                <a:sym typeface="Helvetica Light"/>
              </a:defRPr>
            </a:lvl4pPr>
            <a:lvl5pPr marL="1714500" indent="-342900">
              <a:spcBef>
                <a:spcPts val="3200"/>
              </a:spcBef>
              <a:defRPr sz="2800" spc="0">
                <a:latin typeface="Helvetica Light"/>
                <a:ea typeface="Helvetica Light"/>
                <a:cs typeface="Helvetica Light"/>
                <a:sym typeface="Helvetica Light"/>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FFFFFF"/>
        </a:solidFill>
        <a:effectLst/>
      </p:bgPr>
    </p:bg>
    <p:spTree>
      <p:nvGrpSpPr>
        <p:cNvPr id="1" name=""/>
        <p:cNvGrpSpPr/>
        <p:nvPr/>
      </p:nvGrpSpPr>
      <p:grpSpPr>
        <a:xfrm>
          <a:off x="0" y="0"/>
          <a:ext cx="0" cy="0"/>
          <a:chOff x="0" y="0"/>
          <a:chExt cx="0" cy="0"/>
        </a:xfrm>
      </p:grpSpPr>
      <p:sp>
        <p:nvSpPr>
          <p:cNvPr id="27" name="Shape 27"/>
          <p:cNvSpPr>
            <a:spLocks noGrp="1"/>
          </p:cNvSpPr>
          <p:nvPr>
            <p:ph type="body" idx="1"/>
          </p:nvPr>
        </p:nvSpPr>
        <p:spPr>
          <a:xfrm>
            <a:off x="952500" y="1270000"/>
            <a:ext cx="11099800" cy="7213600"/>
          </a:xfrm>
          <a:prstGeom prst="rect">
            <a:avLst/>
          </a:prstGeom>
        </p:spPr>
        <p:txBody>
          <a:bodyPr/>
          <a:lstStyle/>
          <a:p>
            <a:pPr lvl="0">
              <a:defRPr sz="1800" spc="0"/>
            </a:pPr>
            <a:r>
              <a:rPr sz="3600" spc="-72"/>
              <a:t>Body Level One</a:t>
            </a:r>
          </a:p>
          <a:p>
            <a:pPr lvl="1">
              <a:defRPr sz="1800" spc="0"/>
            </a:pPr>
            <a:r>
              <a:rPr sz="3600" spc="-72"/>
              <a:t>Body Level Two</a:t>
            </a:r>
          </a:p>
          <a:p>
            <a:pPr lvl="2">
              <a:defRPr sz="1800" spc="0"/>
            </a:pPr>
            <a:r>
              <a:rPr sz="3600" spc="-72"/>
              <a:t>Body Level Three</a:t>
            </a:r>
          </a:p>
          <a:p>
            <a:pPr lvl="3">
              <a:defRPr sz="1800" spc="0"/>
            </a:pPr>
            <a:r>
              <a:rPr sz="3600" spc="-72"/>
              <a:t>Body Level Four</a:t>
            </a:r>
          </a:p>
          <a:p>
            <a:pPr lvl="4">
              <a:defRPr sz="1800" spc="0"/>
            </a:pPr>
            <a:r>
              <a:rPr sz="3600" spc="-72"/>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452"/>
            </a:gs>
            <a:gs pos="100000">
              <a:srgbClr val="FFFFFF"/>
            </a:gs>
          </a:gsLst>
          <a:lin ang="17292000" scaled="0"/>
        </a:gradFill>
        <a:effectLst/>
      </p:bgPr>
    </p:bg>
    <p:spTree>
      <p:nvGrpSpPr>
        <p:cNvPr id="1" name=""/>
        <p:cNvGrpSpPr/>
        <p:nvPr/>
      </p:nvGrpSpPr>
      <p:grpSpPr>
        <a:xfrm>
          <a:off x="0" y="0"/>
          <a:ext cx="0" cy="0"/>
          <a:chOff x="0" y="0"/>
          <a:chExt cx="0" cy="0"/>
        </a:xfrm>
      </p:grpSpPr>
      <p:sp>
        <p:nvSpPr>
          <p:cNvPr id="2" name="Shape 2"/>
          <p:cNvSpPr/>
          <p:nvPr/>
        </p:nvSpPr>
        <p:spPr>
          <a:xfrm>
            <a:off x="952500" y="2349500"/>
            <a:ext cx="11112500" cy="0"/>
          </a:xfrm>
          <a:prstGeom prst="line">
            <a:avLst/>
          </a:prstGeom>
          <a:ln w="25400">
            <a:solidFill>
              <a:srgbClr val="CDA540"/>
            </a:solidFill>
            <a:miter lim="400000"/>
          </a:ln>
        </p:spPr>
        <p:txBody>
          <a:bodyPr lIns="0" tIns="0" rIns="0" bIns="0" anchor="ctr"/>
          <a:lstStyle/>
          <a:p>
            <a:pPr lvl="0">
              <a:lnSpc>
                <a:spcPct val="100000"/>
              </a:lnSpc>
              <a:defRPr cap="none" spc="0">
                <a:solidFill>
                  <a:srgbClr val="000000"/>
                </a:solidFill>
                <a:latin typeface="Helvetica Light"/>
                <a:ea typeface="Helvetica Light"/>
                <a:cs typeface="Helvetica Light"/>
                <a:sym typeface="Helvetica Light"/>
              </a:defRPr>
            </a:pPr>
            <a:endParaRPr/>
          </a:p>
        </p:txBody>
      </p:sp>
      <p:sp>
        <p:nvSpPr>
          <p:cNvPr id="3" name="Shape 3"/>
          <p:cNvSpPr>
            <a:spLocks noGrp="1"/>
          </p:cNvSpPr>
          <p:nvPr>
            <p:ph type="title"/>
          </p:nvPr>
        </p:nvSpPr>
        <p:spPr>
          <a:xfrm>
            <a:off x="952500" y="444500"/>
            <a:ext cx="11099800" cy="190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spc="0">
                <a:solidFill>
                  <a:srgbClr val="000000"/>
                </a:solidFill>
              </a:defRPr>
            </a:pPr>
            <a:r>
              <a:rPr sz="7200" spc="-215">
                <a:solidFill>
                  <a:srgbClr val="23305E"/>
                </a:solidFill>
              </a:rPr>
              <a:t>Title Text</a:t>
            </a:r>
          </a:p>
        </p:txBody>
      </p:sp>
      <p:sp>
        <p:nvSpPr>
          <p:cNvPr id="4" name="Shape 4"/>
          <p:cNvSpPr>
            <a:spLocks noGrp="1"/>
          </p:cNvSpPr>
          <p:nvPr>
            <p:ph type="body" idx="1"/>
          </p:nvPr>
        </p:nvSpPr>
        <p:spPr>
          <a:xfrm>
            <a:off x="952500" y="2476500"/>
            <a:ext cx="11099800" cy="609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spc="0"/>
            </a:pPr>
            <a:r>
              <a:rPr sz="3600" spc="-72"/>
              <a:t>Body Level One</a:t>
            </a:r>
          </a:p>
          <a:p>
            <a:pPr lvl="1">
              <a:defRPr sz="1800" spc="0"/>
            </a:pPr>
            <a:r>
              <a:rPr sz="3600" spc="-72"/>
              <a:t>Body Level Two</a:t>
            </a:r>
          </a:p>
          <a:p>
            <a:pPr lvl="2">
              <a:defRPr sz="1800" spc="0"/>
            </a:pPr>
            <a:r>
              <a:rPr sz="3600" spc="-72"/>
              <a:t>Body Level Three</a:t>
            </a:r>
          </a:p>
          <a:p>
            <a:pPr lvl="3">
              <a:defRPr sz="1800" spc="0"/>
            </a:pPr>
            <a:r>
              <a:rPr sz="3600" spc="-72"/>
              <a:t>Body Level Four</a:t>
            </a:r>
          </a:p>
          <a:p>
            <a:pPr lvl="4">
              <a:defRPr sz="1800" spc="0"/>
            </a:pPr>
            <a:r>
              <a:rPr sz="3600" spc="-72"/>
              <a:t>Body Level Five</a:t>
            </a:r>
          </a:p>
        </p:txBody>
      </p:sp>
      <p:pic>
        <p:nvPicPr>
          <p:cNvPr id="5" name="Logo White.png"/>
          <p:cNvPicPr/>
          <p:nvPr/>
        </p:nvPicPr>
        <p:blipFill>
          <a:blip r:embed="rId15" cstate="screen">
            <a:extLst>
              <a:ext uri="{28A0092B-C50C-407E-A947-70E740481C1C}">
                <a14:useLocalDpi xmlns:a14="http://schemas.microsoft.com/office/drawing/2010/main"/>
              </a:ext>
            </a:extLst>
          </a:blip>
          <a:stretch>
            <a:fillRect/>
          </a:stretch>
        </p:blipFill>
        <p:spPr>
          <a:xfrm>
            <a:off x="-46329" y="8524420"/>
            <a:ext cx="2758611" cy="1064825"/>
          </a:xfrm>
          <a:prstGeom prst="rect">
            <a:avLst/>
          </a:prstGeom>
          <a:ln w="12700">
            <a:miter lim="400000"/>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defTabSz="584200">
        <a:defRPr sz="7200" spc="-215">
          <a:solidFill>
            <a:srgbClr val="23305E"/>
          </a:solidFill>
          <a:latin typeface="+mn-lt"/>
          <a:ea typeface="+mn-ea"/>
          <a:cs typeface="+mn-cs"/>
          <a:sym typeface="Avenir Next Medium"/>
        </a:defRPr>
      </a:lvl1pPr>
      <a:lvl2pPr indent="228600" defTabSz="584200">
        <a:defRPr sz="7200" spc="-215">
          <a:solidFill>
            <a:srgbClr val="23305E"/>
          </a:solidFill>
          <a:latin typeface="+mn-lt"/>
          <a:ea typeface="+mn-ea"/>
          <a:cs typeface="+mn-cs"/>
          <a:sym typeface="Avenir Next Medium"/>
        </a:defRPr>
      </a:lvl2pPr>
      <a:lvl3pPr indent="457200" defTabSz="584200">
        <a:defRPr sz="7200" spc="-215">
          <a:solidFill>
            <a:srgbClr val="23305E"/>
          </a:solidFill>
          <a:latin typeface="+mn-lt"/>
          <a:ea typeface="+mn-ea"/>
          <a:cs typeface="+mn-cs"/>
          <a:sym typeface="Avenir Next Medium"/>
        </a:defRPr>
      </a:lvl3pPr>
      <a:lvl4pPr indent="685800" defTabSz="584200">
        <a:defRPr sz="7200" spc="-215">
          <a:solidFill>
            <a:srgbClr val="23305E"/>
          </a:solidFill>
          <a:latin typeface="+mn-lt"/>
          <a:ea typeface="+mn-ea"/>
          <a:cs typeface="+mn-cs"/>
          <a:sym typeface="Avenir Next Medium"/>
        </a:defRPr>
      </a:lvl4pPr>
      <a:lvl5pPr indent="914400" defTabSz="584200">
        <a:defRPr sz="7200" spc="-215">
          <a:solidFill>
            <a:srgbClr val="23305E"/>
          </a:solidFill>
          <a:latin typeface="+mn-lt"/>
          <a:ea typeface="+mn-ea"/>
          <a:cs typeface="+mn-cs"/>
          <a:sym typeface="Avenir Next Medium"/>
        </a:defRPr>
      </a:lvl5pPr>
      <a:lvl6pPr indent="1143000" defTabSz="584200">
        <a:defRPr sz="7200" spc="-215">
          <a:solidFill>
            <a:srgbClr val="23305E"/>
          </a:solidFill>
          <a:latin typeface="+mn-lt"/>
          <a:ea typeface="+mn-ea"/>
          <a:cs typeface="+mn-cs"/>
          <a:sym typeface="Avenir Next Medium"/>
        </a:defRPr>
      </a:lvl6pPr>
      <a:lvl7pPr indent="1371600" defTabSz="584200">
        <a:defRPr sz="7200" spc="-215">
          <a:solidFill>
            <a:srgbClr val="23305E"/>
          </a:solidFill>
          <a:latin typeface="+mn-lt"/>
          <a:ea typeface="+mn-ea"/>
          <a:cs typeface="+mn-cs"/>
          <a:sym typeface="Avenir Next Medium"/>
        </a:defRPr>
      </a:lvl7pPr>
      <a:lvl8pPr indent="1600200" defTabSz="584200">
        <a:defRPr sz="7200" spc="-215">
          <a:solidFill>
            <a:srgbClr val="23305E"/>
          </a:solidFill>
          <a:latin typeface="+mn-lt"/>
          <a:ea typeface="+mn-ea"/>
          <a:cs typeface="+mn-cs"/>
          <a:sym typeface="Avenir Next Medium"/>
        </a:defRPr>
      </a:lvl8pPr>
      <a:lvl9pPr indent="1828800" defTabSz="584200">
        <a:defRPr sz="7200" spc="-215">
          <a:solidFill>
            <a:srgbClr val="23305E"/>
          </a:solidFill>
          <a:latin typeface="+mn-lt"/>
          <a:ea typeface="+mn-ea"/>
          <a:cs typeface="+mn-cs"/>
          <a:sym typeface="Avenir Next Medium"/>
        </a:defRPr>
      </a:lvl9pPr>
    </p:titleStyle>
    <p:bodyStyle>
      <a:lvl1pPr marL="444500" indent="-444500" defTabSz="584200">
        <a:spcBef>
          <a:spcPts val="4200"/>
        </a:spcBef>
        <a:buSzPct val="75000"/>
        <a:buChar char="•"/>
        <a:defRPr sz="3600" spc="-72">
          <a:latin typeface="Avenir Next"/>
          <a:ea typeface="Avenir Next"/>
          <a:cs typeface="Avenir Next"/>
          <a:sym typeface="Avenir Next"/>
        </a:defRPr>
      </a:lvl1pPr>
      <a:lvl2pPr marL="889000" indent="-444500" defTabSz="584200">
        <a:spcBef>
          <a:spcPts val="4200"/>
        </a:spcBef>
        <a:buSzPct val="75000"/>
        <a:buChar char="•"/>
        <a:defRPr sz="3600" spc="-72">
          <a:latin typeface="Avenir Next"/>
          <a:ea typeface="Avenir Next"/>
          <a:cs typeface="Avenir Next"/>
          <a:sym typeface="Avenir Next"/>
        </a:defRPr>
      </a:lvl2pPr>
      <a:lvl3pPr marL="1333500" indent="-444500" defTabSz="584200">
        <a:spcBef>
          <a:spcPts val="4200"/>
        </a:spcBef>
        <a:buSzPct val="75000"/>
        <a:buChar char="•"/>
        <a:defRPr sz="3600" spc="-72">
          <a:latin typeface="Avenir Next"/>
          <a:ea typeface="Avenir Next"/>
          <a:cs typeface="Avenir Next"/>
          <a:sym typeface="Avenir Next"/>
        </a:defRPr>
      </a:lvl3pPr>
      <a:lvl4pPr marL="1778000" indent="-444500" defTabSz="584200">
        <a:spcBef>
          <a:spcPts val="4200"/>
        </a:spcBef>
        <a:buSzPct val="75000"/>
        <a:buChar char="•"/>
        <a:defRPr sz="3600" spc="-72">
          <a:latin typeface="Avenir Next"/>
          <a:ea typeface="Avenir Next"/>
          <a:cs typeface="Avenir Next"/>
          <a:sym typeface="Avenir Next"/>
        </a:defRPr>
      </a:lvl4pPr>
      <a:lvl5pPr marL="2222500" indent="-444500" defTabSz="584200">
        <a:spcBef>
          <a:spcPts val="4200"/>
        </a:spcBef>
        <a:buSzPct val="75000"/>
        <a:buChar char="•"/>
        <a:defRPr sz="3600" spc="-72">
          <a:latin typeface="Avenir Next"/>
          <a:ea typeface="Avenir Next"/>
          <a:cs typeface="Avenir Next"/>
          <a:sym typeface="Avenir Next"/>
        </a:defRPr>
      </a:lvl5pPr>
      <a:lvl6pPr marL="2667000" indent="-444500" defTabSz="584200">
        <a:spcBef>
          <a:spcPts val="4200"/>
        </a:spcBef>
        <a:buSzPct val="75000"/>
        <a:buChar char="•"/>
        <a:defRPr sz="3600" spc="-72">
          <a:latin typeface="Avenir Next"/>
          <a:ea typeface="Avenir Next"/>
          <a:cs typeface="Avenir Next"/>
          <a:sym typeface="Avenir Next"/>
        </a:defRPr>
      </a:lvl6pPr>
      <a:lvl7pPr marL="3111500" indent="-444500" defTabSz="584200">
        <a:spcBef>
          <a:spcPts val="4200"/>
        </a:spcBef>
        <a:buSzPct val="75000"/>
        <a:buChar char="•"/>
        <a:defRPr sz="3600" spc="-72">
          <a:latin typeface="Avenir Next"/>
          <a:ea typeface="Avenir Next"/>
          <a:cs typeface="Avenir Next"/>
          <a:sym typeface="Avenir Next"/>
        </a:defRPr>
      </a:lvl7pPr>
      <a:lvl8pPr marL="3556000" indent="-444500" defTabSz="584200">
        <a:spcBef>
          <a:spcPts val="4200"/>
        </a:spcBef>
        <a:buSzPct val="75000"/>
        <a:buChar char="•"/>
        <a:defRPr sz="3600" spc="-72">
          <a:latin typeface="Avenir Next"/>
          <a:ea typeface="Avenir Next"/>
          <a:cs typeface="Avenir Next"/>
          <a:sym typeface="Avenir Next"/>
        </a:defRPr>
      </a:lvl8pPr>
      <a:lvl9pPr marL="4000500" indent="-444500" defTabSz="584200">
        <a:spcBef>
          <a:spcPts val="4200"/>
        </a:spcBef>
        <a:buSzPct val="75000"/>
        <a:buChar char="•"/>
        <a:defRPr sz="3600" spc="-72">
          <a:latin typeface="Avenir Next"/>
          <a:ea typeface="Avenir Next"/>
          <a:cs typeface="Avenir Next"/>
          <a:sym typeface="Avenir Nex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www.gaisce.ie/"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hyperlink" Target="http://youtube.com/Gaisce1985" TargetMode="External"/><Relationship Id="rId3" Type="http://schemas.openxmlformats.org/officeDocument/2006/relationships/image" Target="../media/image24.png"/><Relationship Id="rId7" Type="http://schemas.openxmlformats.org/officeDocument/2006/relationships/image" Target="../media/image26.tiff"/><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5.tiff"/><Relationship Id="rId5" Type="http://schemas.openxmlformats.org/officeDocument/2006/relationships/hyperlink" Target="http://twitter.com/GaisceAward" TargetMode="External"/><Relationship Id="rId10" Type="http://schemas.openxmlformats.org/officeDocument/2006/relationships/hyperlink" Target="http://instagram.com/GaisceAward" TargetMode="External"/><Relationship Id="rId4" Type="http://schemas.openxmlformats.org/officeDocument/2006/relationships/hyperlink" Target="http://facebook.com/GaisceAward" TargetMode="External"/><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BD23"/>
        </a:solidFill>
        <a:effectLst/>
      </p:bgPr>
    </p:bg>
    <p:spTree>
      <p:nvGrpSpPr>
        <p:cNvPr id="1" name=""/>
        <p:cNvGrpSpPr/>
        <p:nvPr/>
      </p:nvGrpSpPr>
      <p:grpSpPr>
        <a:xfrm>
          <a:off x="0" y="0"/>
          <a:ext cx="0" cy="0"/>
          <a:chOff x="0" y="0"/>
          <a:chExt cx="0" cy="0"/>
        </a:xfrm>
      </p:grpSpPr>
      <p:pic>
        <p:nvPicPr>
          <p:cNvPr id="41" name="iStock_000070863679_Double.jpg"/>
          <p:cNvPicPr/>
          <p:nvPr/>
        </p:nvPicPr>
        <p:blipFill>
          <a:blip r:embed="rId3" cstate="screen">
            <a:alphaModFix amt="88505"/>
            <a:extLst>
              <a:ext uri="{28A0092B-C50C-407E-A947-70E740481C1C}">
                <a14:useLocalDpi xmlns:a14="http://schemas.microsoft.com/office/drawing/2010/main"/>
              </a:ext>
            </a:extLst>
          </a:blip>
          <a:stretch>
            <a:fillRect/>
          </a:stretch>
        </p:blipFill>
        <p:spPr>
          <a:xfrm>
            <a:off x="-2067764" y="36909"/>
            <a:ext cx="16580108" cy="9832295"/>
          </a:xfrm>
          <a:prstGeom prst="rect">
            <a:avLst/>
          </a:prstGeom>
          <a:ln w="12700">
            <a:miter lim="400000"/>
          </a:ln>
        </p:spPr>
      </p:pic>
      <p:pic>
        <p:nvPicPr>
          <p:cNvPr id="42" name="Logo White.png"/>
          <p:cNvPicPr/>
          <p:nvPr/>
        </p:nvPicPr>
        <p:blipFill>
          <a:blip r:embed="rId4">
            <a:extLst/>
          </a:blip>
          <a:stretch>
            <a:fillRect/>
          </a:stretch>
        </p:blipFill>
        <p:spPr>
          <a:xfrm>
            <a:off x="-365465" y="-317465"/>
            <a:ext cx="8215263" cy="3171092"/>
          </a:xfrm>
          <a:prstGeom prst="rect">
            <a:avLst/>
          </a:prstGeom>
          <a:ln w="25400">
            <a:miter lim="400000"/>
          </a:ln>
          <a:effectLst>
            <a:reflection stA="50000" endPos="40000" dir="5400000" sy="-100000" algn="bl" rotWithShape="0"/>
          </a:effec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pic>
        <p:nvPicPr>
          <p:cNvPr id="94" name="DSCN9992-small.jpg"/>
          <p:cNvPicPr/>
          <p:nvPr/>
        </p:nvPicPr>
        <p:blipFill>
          <a:blip r:embed="rId3">
            <a:extLst/>
          </a:blip>
          <a:stretch>
            <a:fillRect/>
          </a:stretch>
        </p:blipFill>
        <p:spPr>
          <a:xfrm>
            <a:off x="-1488148" y="-25400"/>
            <a:ext cx="16541965" cy="10338728"/>
          </a:xfrm>
          <a:prstGeom prst="rect">
            <a:avLst/>
          </a:prstGeom>
          <a:ln w="12700">
            <a:miter lim="400000"/>
          </a:ln>
        </p:spPr>
      </p:pic>
      <p:sp>
        <p:nvSpPr>
          <p:cNvPr id="95" name="Shape 95"/>
          <p:cNvSpPr>
            <a:spLocks noGrp="1"/>
          </p:cNvSpPr>
          <p:nvPr>
            <p:ph type="title"/>
          </p:nvPr>
        </p:nvSpPr>
        <p:spPr>
          <a:xfrm>
            <a:off x="787400" y="-203200"/>
            <a:ext cx="11099800" cy="1905000"/>
          </a:xfrm>
          <a:prstGeom prst="rect">
            <a:avLst/>
          </a:prstGeom>
        </p:spPr>
        <p:txBody>
          <a:bodyPr>
            <a:normAutofit/>
          </a:bodyPr>
          <a:lstStyle>
            <a:lvl1pPr>
              <a:defRPr>
                <a:solidFill>
                  <a:srgbClr val="FFFFFF"/>
                </a:solidFill>
              </a:defRPr>
            </a:lvl1pPr>
          </a:lstStyle>
          <a:p>
            <a:pPr lvl="0">
              <a:defRPr sz="1800" spc="0">
                <a:solidFill>
                  <a:srgbClr val="000000"/>
                </a:solidFill>
              </a:defRPr>
            </a:pPr>
            <a:r>
              <a:rPr lang="en-GB" sz="6000" dirty="0" err="1" smtClean="0">
                <a:solidFill>
                  <a:schemeClr val="bg1"/>
                </a:solidFill>
              </a:rPr>
              <a:t>Rannpháirtíocht</a:t>
            </a:r>
            <a:r>
              <a:rPr lang="en-GB" sz="6000" dirty="0" smtClean="0">
                <a:solidFill>
                  <a:schemeClr val="bg1"/>
                </a:solidFill>
              </a:rPr>
              <a:t> an </a:t>
            </a:r>
            <a:r>
              <a:rPr lang="en-GB" sz="6000" dirty="0" err="1" smtClean="0">
                <a:solidFill>
                  <a:schemeClr val="bg1"/>
                </a:solidFill>
              </a:rPr>
              <a:t>Phobail</a:t>
            </a:r>
            <a:endParaRPr sz="6000" spc="-215" dirty="0">
              <a:solidFill>
                <a:schemeClr val="bg1"/>
              </a:solidFill>
            </a:endParaRPr>
          </a:p>
        </p:txBody>
      </p:sp>
      <p:pic>
        <p:nvPicPr>
          <p:cNvPr id="96" name="Logo White.png"/>
          <p:cNvPicPr/>
          <p:nvPr/>
        </p:nvPicPr>
        <p:blipFill>
          <a:blip r:embed="rId4" cstate="screen">
            <a:extLst>
              <a:ext uri="{28A0092B-C50C-407E-A947-70E740481C1C}">
                <a14:useLocalDpi xmlns:a14="http://schemas.microsoft.com/office/drawing/2010/main"/>
              </a:ext>
            </a:extLst>
          </a:blip>
          <a:stretch>
            <a:fillRect/>
          </a:stretch>
        </p:blipFill>
        <p:spPr>
          <a:xfrm>
            <a:off x="-60665" y="8178854"/>
            <a:ext cx="3943061" cy="1522022"/>
          </a:xfrm>
          <a:prstGeom prst="rect">
            <a:avLst/>
          </a:prstGeom>
          <a:ln w="25400">
            <a:miter lim="400000"/>
          </a:ln>
          <a:effectLst>
            <a:reflection stA="50000" endPos="40000" dir="5400000" sy="-100000" algn="bl" rotWithShape="0"/>
          </a:effectLst>
        </p:spPr>
      </p:pic>
      <p:sp>
        <p:nvSpPr>
          <p:cNvPr id="97" name="Shape 97"/>
          <p:cNvSpPr/>
          <p:nvPr/>
        </p:nvSpPr>
        <p:spPr>
          <a:xfrm>
            <a:off x="-1445787" y="4635619"/>
            <a:ext cx="15566174" cy="10166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sz="3600" i="1" cap="all" spc="-119" dirty="0" smtClean="0">
                <a:solidFill>
                  <a:schemeClr val="bg1"/>
                </a:solidFill>
              </a:rPr>
              <a:t>“</a:t>
            </a:r>
            <a:r>
              <a:rPr lang="ga-IE" sz="3600" i="1" dirty="0">
                <a:solidFill>
                  <a:schemeClr val="bg1"/>
                </a:solidFill>
              </a:rPr>
              <a:t>Céard a d'fhéadfainn a dhéanamh chun cabhrú le daoine sa phobal?</a:t>
            </a:r>
            <a:endParaRPr lang="en-GB" sz="3600" dirty="0">
              <a:solidFill>
                <a:schemeClr val="bg1"/>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lvl1pPr>
              <a:defRPr>
                <a:solidFill>
                  <a:srgbClr val="FFFFFF"/>
                </a:solidFill>
              </a:defRPr>
            </a:lvl1pPr>
          </a:lstStyle>
          <a:p>
            <a:r>
              <a:rPr lang="ga-IE" dirty="0"/>
              <a:t>Rannpháirtíocht an Phobail</a:t>
            </a:r>
            <a:endParaRPr lang="en-GB" dirty="0"/>
          </a:p>
        </p:txBody>
      </p:sp>
      <p:sp>
        <p:nvSpPr>
          <p:cNvPr id="102" name="Shape 102"/>
          <p:cNvSpPr/>
          <p:nvPr/>
        </p:nvSpPr>
        <p:spPr>
          <a:xfrm>
            <a:off x="489858" y="4694896"/>
            <a:ext cx="11355614" cy="69352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ga-IE" dirty="0"/>
              <a:t>Cuir isteach íomhánna ó d'Eagraíocht / Scoil de ghníomhaíochtaí rannpháirtíochta pobail a bhí ar siúl cheana </a:t>
            </a:r>
            <a:endParaRPr lang="en-GB"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lvl1pPr>
              <a:defRPr>
                <a:solidFill>
                  <a:srgbClr val="FFFFFF"/>
                </a:solidFill>
              </a:defRPr>
            </a:lvl1pPr>
          </a:lstStyle>
          <a:p>
            <a:r>
              <a:rPr lang="ga-IE" dirty="0"/>
              <a:t>Rannpháirtíocht an Phobail</a:t>
            </a:r>
            <a:endParaRPr lang="en-GB" dirty="0"/>
          </a:p>
        </p:txBody>
      </p:sp>
      <p:sp>
        <p:nvSpPr>
          <p:cNvPr id="107" name="Shape 107"/>
          <p:cNvSpPr>
            <a:spLocks noGrp="1"/>
          </p:cNvSpPr>
          <p:nvPr>
            <p:ph type="body" idx="1"/>
          </p:nvPr>
        </p:nvSpPr>
        <p:spPr>
          <a:xfrm>
            <a:off x="952500" y="1954924"/>
            <a:ext cx="11099800" cy="7047186"/>
          </a:xfrm>
          <a:prstGeom prst="rect">
            <a:avLst/>
          </a:prstGeom>
        </p:spPr>
        <p:txBody>
          <a:bodyPr numCol="2" spcCol="554990">
            <a:noAutofit/>
          </a:bodyPr>
          <a:lstStyle/>
          <a:p>
            <a:pPr lvl="0"/>
            <a:r>
              <a:rPr lang="ga-IE" sz="1700" dirty="0" smtClean="0">
                <a:solidFill>
                  <a:schemeClr val="bg1"/>
                </a:solidFill>
                <a:latin typeface="+mn-lt"/>
              </a:rPr>
              <a:t>Ag obair le daoine óga nó seandaoine</a:t>
            </a:r>
            <a:endParaRPr lang="en-GB" sz="1700" dirty="0" smtClean="0">
              <a:solidFill>
                <a:schemeClr val="bg1"/>
              </a:solidFill>
              <a:latin typeface="+mn-lt"/>
            </a:endParaRPr>
          </a:p>
          <a:p>
            <a:pPr lvl="0"/>
            <a:r>
              <a:rPr lang="ga-IE" sz="1700" dirty="0" smtClean="0">
                <a:solidFill>
                  <a:schemeClr val="bg1"/>
                </a:solidFill>
                <a:latin typeface="+mn-lt"/>
              </a:rPr>
              <a:t>Meantóirí scoile</a:t>
            </a:r>
            <a:endParaRPr lang="en-GB" sz="1700" dirty="0" smtClean="0">
              <a:solidFill>
                <a:schemeClr val="bg1"/>
              </a:solidFill>
              <a:latin typeface="+mn-lt"/>
            </a:endParaRPr>
          </a:p>
          <a:p>
            <a:pPr lvl="0"/>
            <a:r>
              <a:rPr lang="ga-IE" sz="1700" dirty="0" smtClean="0">
                <a:solidFill>
                  <a:schemeClr val="bg1"/>
                </a:solidFill>
                <a:latin typeface="+mn-lt"/>
              </a:rPr>
              <a:t>Deartháir/deirfiúr níos sine</a:t>
            </a:r>
            <a:endParaRPr lang="en-GB" sz="1700" dirty="0" smtClean="0">
              <a:solidFill>
                <a:schemeClr val="bg1"/>
              </a:solidFill>
              <a:latin typeface="+mn-lt"/>
            </a:endParaRPr>
          </a:p>
          <a:p>
            <a:pPr lvl="0"/>
            <a:r>
              <a:rPr lang="ga-IE" sz="1700" dirty="0" smtClean="0">
                <a:solidFill>
                  <a:schemeClr val="bg1"/>
                </a:solidFill>
                <a:latin typeface="+mn-lt"/>
              </a:rPr>
              <a:t>Siopa sólaistí</a:t>
            </a:r>
            <a:endParaRPr lang="en-GB" sz="1700" dirty="0" smtClean="0">
              <a:solidFill>
                <a:schemeClr val="bg1"/>
              </a:solidFill>
              <a:latin typeface="+mn-lt"/>
            </a:endParaRPr>
          </a:p>
          <a:p>
            <a:pPr lvl="0"/>
            <a:r>
              <a:rPr lang="ga-IE" sz="1700" dirty="0" smtClean="0">
                <a:solidFill>
                  <a:schemeClr val="bg1"/>
                </a:solidFill>
                <a:latin typeface="+mn-lt"/>
              </a:rPr>
              <a:t>Comórtas Bailte Slachtmhara </a:t>
            </a:r>
            <a:endParaRPr lang="en-GB" sz="1700" dirty="0" smtClean="0">
              <a:solidFill>
                <a:schemeClr val="bg1"/>
              </a:solidFill>
              <a:latin typeface="+mn-lt"/>
            </a:endParaRPr>
          </a:p>
          <a:p>
            <a:pPr lvl="0"/>
            <a:r>
              <a:rPr lang="ga-IE" sz="1700" dirty="0" smtClean="0">
                <a:solidFill>
                  <a:schemeClr val="bg1"/>
                </a:solidFill>
                <a:latin typeface="+mn-lt"/>
              </a:rPr>
              <a:t>Leabharlann pobail</a:t>
            </a:r>
            <a:endParaRPr lang="en-GB" sz="1700" dirty="0" smtClean="0">
              <a:solidFill>
                <a:schemeClr val="bg1"/>
              </a:solidFill>
              <a:latin typeface="+mn-lt"/>
            </a:endParaRPr>
          </a:p>
          <a:p>
            <a:pPr lvl="0"/>
            <a:r>
              <a:rPr lang="ga-IE" sz="1700" dirty="0" smtClean="0">
                <a:solidFill>
                  <a:schemeClr val="bg1"/>
                </a:solidFill>
                <a:latin typeface="+mn-lt"/>
              </a:rPr>
              <a:t>Riachtanais speisialta</a:t>
            </a:r>
            <a:endParaRPr lang="en-GB" sz="1700" dirty="0" smtClean="0">
              <a:solidFill>
                <a:schemeClr val="bg1"/>
              </a:solidFill>
              <a:latin typeface="+mn-lt"/>
            </a:endParaRPr>
          </a:p>
          <a:p>
            <a:pPr lvl="0"/>
            <a:r>
              <a:rPr lang="ga-IE" sz="1700" dirty="0" smtClean="0">
                <a:solidFill>
                  <a:schemeClr val="bg1"/>
                </a:solidFill>
                <a:latin typeface="+mn-lt"/>
              </a:rPr>
              <a:t>RNLI</a:t>
            </a:r>
            <a:endParaRPr lang="en-GB" sz="1700" dirty="0" smtClean="0">
              <a:solidFill>
                <a:schemeClr val="bg1"/>
              </a:solidFill>
              <a:latin typeface="+mn-lt"/>
            </a:endParaRPr>
          </a:p>
          <a:p>
            <a:pPr lvl="0"/>
            <a:r>
              <a:rPr lang="ga-IE" sz="1700" dirty="0" smtClean="0">
                <a:solidFill>
                  <a:schemeClr val="bg1"/>
                </a:solidFill>
                <a:latin typeface="+mn-lt"/>
              </a:rPr>
              <a:t>Clubanna obair baile</a:t>
            </a:r>
            <a:endParaRPr lang="en-GB" sz="1700" dirty="0" smtClean="0">
              <a:solidFill>
                <a:schemeClr val="bg1"/>
              </a:solidFill>
              <a:latin typeface="+mn-lt"/>
            </a:endParaRPr>
          </a:p>
          <a:p>
            <a:pPr lvl="0"/>
            <a:r>
              <a:rPr lang="ga-IE" sz="1700" dirty="0" smtClean="0">
                <a:solidFill>
                  <a:schemeClr val="bg1"/>
                </a:solidFill>
                <a:latin typeface="+mn-lt"/>
              </a:rPr>
              <a:t>Scoileanna glasa</a:t>
            </a:r>
            <a:endParaRPr lang="en-GB" sz="1700" dirty="0" smtClean="0">
              <a:solidFill>
                <a:schemeClr val="bg1"/>
              </a:solidFill>
              <a:latin typeface="+mn-lt"/>
            </a:endParaRPr>
          </a:p>
          <a:p>
            <a:pPr lvl="0"/>
            <a:r>
              <a:rPr lang="ga-IE" sz="1700" dirty="0" smtClean="0">
                <a:solidFill>
                  <a:schemeClr val="bg1"/>
                </a:solidFill>
                <a:latin typeface="+mn-lt"/>
              </a:rPr>
              <a:t>Naomh Uinseann de Pól</a:t>
            </a:r>
            <a:endParaRPr lang="en-GB" sz="1700" dirty="0" smtClean="0">
              <a:solidFill>
                <a:schemeClr val="bg1"/>
              </a:solidFill>
              <a:latin typeface="+mn-lt"/>
            </a:endParaRPr>
          </a:p>
          <a:p>
            <a:pPr lvl="0"/>
            <a:r>
              <a:rPr lang="ga-IE" sz="1700" dirty="0" smtClean="0">
                <a:solidFill>
                  <a:schemeClr val="bg1"/>
                </a:solidFill>
                <a:latin typeface="+mn-lt"/>
              </a:rPr>
              <a:t>Youth for Justice</a:t>
            </a:r>
            <a:endParaRPr lang="en-GB" sz="1700" dirty="0" smtClean="0">
              <a:solidFill>
                <a:schemeClr val="bg1"/>
              </a:solidFill>
              <a:latin typeface="+mn-lt"/>
            </a:endParaRPr>
          </a:p>
          <a:p>
            <a:pPr lvl="0"/>
            <a:r>
              <a:rPr lang="ga-IE" sz="1700" dirty="0" smtClean="0">
                <a:solidFill>
                  <a:schemeClr val="bg1"/>
                </a:solidFill>
                <a:latin typeface="+mn-lt"/>
              </a:rPr>
              <a:t>Siopa carthanachta</a:t>
            </a:r>
            <a:endParaRPr lang="en-GB" sz="1700" dirty="0" smtClean="0">
              <a:solidFill>
                <a:schemeClr val="bg1"/>
              </a:solidFill>
              <a:latin typeface="+mn-lt"/>
            </a:endParaRPr>
          </a:p>
          <a:p>
            <a:pPr lvl="0"/>
            <a:r>
              <a:rPr lang="ga-IE" sz="1700" dirty="0" smtClean="0">
                <a:solidFill>
                  <a:schemeClr val="bg1"/>
                </a:solidFill>
                <a:latin typeface="+mn-lt"/>
              </a:rPr>
              <a:t>Cuidigh le foireann a thraenáil</a:t>
            </a:r>
            <a:endParaRPr lang="en-GB" sz="1700" dirty="0" smtClean="0">
              <a:solidFill>
                <a:schemeClr val="bg1"/>
              </a:solidFill>
              <a:latin typeface="+mn-lt"/>
            </a:endParaRPr>
          </a:p>
          <a:p>
            <a:pPr lvl="0"/>
            <a:r>
              <a:rPr lang="ga-IE" sz="1700" dirty="0" smtClean="0">
                <a:solidFill>
                  <a:schemeClr val="bg1"/>
                </a:solidFill>
                <a:latin typeface="+mn-lt"/>
              </a:rPr>
              <a:t>Cuidigh le club óige a bhunú </a:t>
            </a:r>
            <a:endParaRPr lang="en-GB" sz="1700" dirty="0" smtClean="0">
              <a:solidFill>
                <a:schemeClr val="bg1"/>
              </a:solidFill>
              <a:latin typeface="+mn-lt"/>
            </a:endParaRPr>
          </a:p>
          <a:p>
            <a:pPr lvl="0"/>
            <a:r>
              <a:rPr lang="ga-IE" sz="1700" dirty="0" smtClean="0">
                <a:solidFill>
                  <a:schemeClr val="bg1"/>
                </a:solidFill>
                <a:latin typeface="+mn-lt"/>
              </a:rPr>
              <a:t>Gníomhaíochtaí sa séipéal áitiúil</a:t>
            </a:r>
            <a:endParaRPr lang="en-GB" sz="1700" dirty="0" smtClean="0">
              <a:solidFill>
                <a:schemeClr val="bg1"/>
              </a:solidFill>
              <a:latin typeface="+mn-lt"/>
            </a:endParaRPr>
          </a:p>
          <a:p>
            <a:pPr lvl="0"/>
            <a:r>
              <a:rPr lang="ga-IE" sz="1700" dirty="0" smtClean="0">
                <a:solidFill>
                  <a:schemeClr val="bg1"/>
                </a:solidFill>
                <a:latin typeface="+mn-lt"/>
              </a:rPr>
              <a:t>Na Cluichí Oilimpeacha Speisialta</a:t>
            </a:r>
            <a:endParaRPr lang="en-GB" sz="1700" dirty="0" smtClean="0">
              <a:solidFill>
                <a:schemeClr val="bg1"/>
              </a:solidFill>
              <a:latin typeface="+mn-lt"/>
            </a:endParaRPr>
          </a:p>
          <a:p>
            <a:pPr lvl="0"/>
            <a:r>
              <a:rPr lang="ga-IE" sz="1700" dirty="0" smtClean="0">
                <a:solidFill>
                  <a:schemeClr val="bg1"/>
                </a:solidFill>
                <a:latin typeface="+mn-lt"/>
              </a:rPr>
              <a:t>CoderDojo </a:t>
            </a:r>
            <a:endParaRPr lang="en-GB" sz="1700" dirty="0">
              <a:solidFill>
                <a:schemeClr val="bg1"/>
              </a:solidFill>
              <a:latin typeface="+mn-l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1" name="Lewis.jpg"/>
          <p:cNvPicPr/>
          <p:nvPr/>
        </p:nvPicPr>
        <p:blipFill>
          <a:blip r:embed="rId3">
            <a:extLst/>
          </a:blip>
          <a:stretch>
            <a:fillRect/>
          </a:stretch>
        </p:blipFill>
        <p:spPr>
          <a:xfrm>
            <a:off x="0" y="0"/>
            <a:ext cx="13004800" cy="9753600"/>
          </a:xfrm>
          <a:prstGeom prst="rect">
            <a:avLst/>
          </a:prstGeom>
          <a:ln w="12700">
            <a:miter lim="400000"/>
          </a:ln>
        </p:spPr>
      </p:pic>
      <p:sp>
        <p:nvSpPr>
          <p:cNvPr id="112" name="Shape 112"/>
          <p:cNvSpPr>
            <a:spLocks noGrp="1"/>
          </p:cNvSpPr>
          <p:nvPr>
            <p:ph type="title"/>
          </p:nvPr>
        </p:nvSpPr>
        <p:spPr>
          <a:xfrm>
            <a:off x="723900" y="0"/>
            <a:ext cx="11099800" cy="1905000"/>
          </a:xfrm>
          <a:prstGeom prst="rect">
            <a:avLst/>
          </a:prstGeom>
        </p:spPr>
        <p:txBody>
          <a:bodyPr/>
          <a:lstStyle>
            <a:lvl1pPr>
              <a:defRPr>
                <a:solidFill>
                  <a:srgbClr val="FFFFFF"/>
                </a:solidFill>
              </a:defRPr>
            </a:lvl1pPr>
          </a:lstStyle>
          <a:p>
            <a:r>
              <a:rPr lang="ga-IE" dirty="0"/>
              <a:t>Scileanna Pearsanta</a:t>
            </a:r>
            <a:endParaRPr lang="en-GB" dirty="0"/>
          </a:p>
        </p:txBody>
      </p:sp>
      <p:pic>
        <p:nvPicPr>
          <p:cNvPr id="113" name="Logo White.png"/>
          <p:cNvPicPr/>
          <p:nvPr/>
        </p:nvPicPr>
        <p:blipFill>
          <a:blip r:embed="rId4" cstate="screen">
            <a:extLst>
              <a:ext uri="{28A0092B-C50C-407E-A947-70E740481C1C}">
                <a14:useLocalDpi xmlns:a14="http://schemas.microsoft.com/office/drawing/2010/main"/>
              </a:ext>
            </a:extLst>
          </a:blip>
          <a:stretch>
            <a:fillRect/>
          </a:stretch>
        </p:blipFill>
        <p:spPr>
          <a:xfrm>
            <a:off x="-154755" y="8682715"/>
            <a:ext cx="3051663" cy="1177943"/>
          </a:xfrm>
          <a:prstGeom prst="rect">
            <a:avLst/>
          </a:prstGeom>
          <a:ln w="12700">
            <a:miter lim="400000"/>
          </a:ln>
        </p:spPr>
      </p:pic>
      <p:sp>
        <p:nvSpPr>
          <p:cNvPr id="114" name="Shape 114"/>
          <p:cNvSpPr/>
          <p:nvPr/>
        </p:nvSpPr>
        <p:spPr>
          <a:xfrm>
            <a:off x="1012371" y="3430103"/>
            <a:ext cx="11576958" cy="161069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sz="3800" i="1" cap="all" spc="-114" dirty="0">
                <a:solidFill>
                  <a:schemeClr val="bg1"/>
                </a:solidFill>
              </a:rPr>
              <a:t> </a:t>
            </a:r>
            <a:r>
              <a:rPr sz="3800" i="1" cap="all" spc="-114" dirty="0" smtClean="0">
                <a:solidFill>
                  <a:schemeClr val="bg1"/>
                </a:solidFill>
              </a:rPr>
              <a:t>“</a:t>
            </a:r>
            <a:r>
              <a:rPr lang="ga-IE" sz="4000" dirty="0">
                <a:solidFill>
                  <a:schemeClr val="bg1"/>
                </a:solidFill>
              </a:rPr>
              <a:t>'Céard iad na scileanna atá mé a fhoghlaim faoi láthair nó ar mhaith liom a fhoghlaim?'</a:t>
            </a:r>
            <a:endParaRPr lang="en-GB" sz="4000" dirty="0">
              <a:solidFill>
                <a:schemeClr val="bg1"/>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lvl1pPr>
              <a:defRPr>
                <a:solidFill>
                  <a:srgbClr val="FFFFFF"/>
                </a:solidFill>
              </a:defRPr>
            </a:lvl1pPr>
          </a:lstStyle>
          <a:p>
            <a:r>
              <a:rPr lang="ga-IE" dirty="0"/>
              <a:t>Scileanna Pearsanta</a:t>
            </a:r>
            <a:endParaRPr lang="en-GB" dirty="0"/>
          </a:p>
        </p:txBody>
      </p:sp>
      <p:sp>
        <p:nvSpPr>
          <p:cNvPr id="119" name="Shape 119"/>
          <p:cNvSpPr/>
          <p:nvPr/>
        </p:nvSpPr>
        <p:spPr>
          <a:xfrm>
            <a:off x="277586" y="4902610"/>
            <a:ext cx="11262773" cy="100745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r>
              <a:rPr lang="ga-IE" dirty="0">
                <a:solidFill>
                  <a:schemeClr val="bg1"/>
                </a:solidFill>
              </a:rPr>
              <a:t>cuir grianghraif ó d'eagraíocht nó scoil sa sleamhnán seo - is mó an tionchar a bheidh ag samplaí as an áit ar dhaoine óga ná mar a bheidh ag stoc-íomhánna</a:t>
            </a:r>
            <a:endParaRPr lang="en-GB" dirty="0">
              <a:solidFill>
                <a:schemeClr val="bg1"/>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lvl1pPr>
              <a:defRPr>
                <a:solidFill>
                  <a:srgbClr val="FFFFFF"/>
                </a:solidFill>
              </a:defRPr>
            </a:lvl1pPr>
          </a:lstStyle>
          <a:p>
            <a:r>
              <a:rPr lang="ga-IE" dirty="0"/>
              <a:t>Scileanna Pearsanta</a:t>
            </a:r>
            <a:endParaRPr lang="en-GB" dirty="0"/>
          </a:p>
        </p:txBody>
      </p:sp>
      <p:sp>
        <p:nvSpPr>
          <p:cNvPr id="124" name="Shape 124"/>
          <p:cNvSpPr>
            <a:spLocks noGrp="1"/>
          </p:cNvSpPr>
          <p:nvPr>
            <p:ph type="body" idx="1"/>
          </p:nvPr>
        </p:nvSpPr>
        <p:spPr>
          <a:xfrm>
            <a:off x="952500" y="2472183"/>
            <a:ext cx="11099800" cy="5237155"/>
          </a:xfrm>
          <a:prstGeom prst="rect">
            <a:avLst/>
          </a:prstGeom>
        </p:spPr>
        <p:txBody>
          <a:bodyPr numCol="2" spcCol="554990">
            <a:noAutofit/>
          </a:bodyPr>
          <a:lstStyle/>
          <a:p>
            <a:pPr lvl="0"/>
            <a:r>
              <a:rPr lang="ga-IE" sz="2000" dirty="0">
                <a:solidFill>
                  <a:schemeClr val="bg1"/>
                </a:solidFill>
                <a:latin typeface="+mn-lt"/>
              </a:rPr>
              <a:t>Ríomhairí /ECDL</a:t>
            </a:r>
            <a:endParaRPr lang="en-GB" sz="2000" dirty="0">
              <a:solidFill>
                <a:schemeClr val="bg1"/>
              </a:solidFill>
              <a:latin typeface="+mn-lt"/>
            </a:endParaRPr>
          </a:p>
          <a:p>
            <a:pPr lvl="0"/>
            <a:r>
              <a:rPr lang="ga-IE" sz="2000" dirty="0">
                <a:solidFill>
                  <a:schemeClr val="bg1"/>
                </a:solidFill>
                <a:latin typeface="+mn-lt"/>
              </a:rPr>
              <a:t>Láithreán gréasáin na Scoile  </a:t>
            </a:r>
            <a:endParaRPr lang="en-GB" sz="2000" dirty="0">
              <a:solidFill>
                <a:schemeClr val="bg1"/>
              </a:solidFill>
              <a:latin typeface="+mn-lt"/>
            </a:endParaRPr>
          </a:p>
          <a:p>
            <a:pPr lvl="0"/>
            <a:r>
              <a:rPr lang="ga-IE" sz="2000" dirty="0">
                <a:solidFill>
                  <a:schemeClr val="bg1"/>
                </a:solidFill>
                <a:latin typeface="+mn-lt"/>
              </a:rPr>
              <a:t>Uirlis cheoil</a:t>
            </a:r>
            <a:endParaRPr lang="en-GB" sz="2000" dirty="0">
              <a:solidFill>
                <a:schemeClr val="bg1"/>
              </a:solidFill>
              <a:latin typeface="+mn-lt"/>
            </a:endParaRPr>
          </a:p>
          <a:p>
            <a:pPr lvl="0"/>
            <a:r>
              <a:rPr lang="ga-IE" sz="2000" dirty="0">
                <a:solidFill>
                  <a:schemeClr val="bg1"/>
                </a:solidFill>
                <a:latin typeface="+mn-lt"/>
              </a:rPr>
              <a:t>Urlabhra &amp; drámaíocht</a:t>
            </a:r>
            <a:endParaRPr lang="en-GB" sz="2000" dirty="0">
              <a:solidFill>
                <a:schemeClr val="bg1"/>
              </a:solidFill>
              <a:latin typeface="+mn-lt"/>
            </a:endParaRPr>
          </a:p>
          <a:p>
            <a:pPr lvl="0"/>
            <a:r>
              <a:rPr lang="ga-IE" sz="2000" dirty="0">
                <a:solidFill>
                  <a:schemeClr val="bg1"/>
                </a:solidFill>
                <a:latin typeface="+mn-lt"/>
              </a:rPr>
              <a:t>Dearadh seit</a:t>
            </a:r>
            <a:endParaRPr lang="en-GB" sz="2000" dirty="0">
              <a:solidFill>
                <a:schemeClr val="bg1"/>
              </a:solidFill>
              <a:latin typeface="+mn-lt"/>
            </a:endParaRPr>
          </a:p>
          <a:p>
            <a:pPr lvl="0"/>
            <a:r>
              <a:rPr lang="ga-IE" sz="2000" dirty="0">
                <a:solidFill>
                  <a:schemeClr val="bg1"/>
                </a:solidFill>
                <a:latin typeface="+mn-lt"/>
              </a:rPr>
              <a:t>Na healaíona, ceardaíocht, péinteáil </a:t>
            </a:r>
            <a:endParaRPr lang="en-GB" sz="2000" dirty="0">
              <a:solidFill>
                <a:schemeClr val="bg1"/>
              </a:solidFill>
              <a:latin typeface="+mn-lt"/>
            </a:endParaRPr>
          </a:p>
          <a:p>
            <a:pPr lvl="0"/>
            <a:r>
              <a:rPr lang="ga-IE" sz="2000" dirty="0">
                <a:solidFill>
                  <a:schemeClr val="bg1"/>
                </a:solidFill>
                <a:latin typeface="+mn-lt"/>
              </a:rPr>
              <a:t>Cniotáil, déanamh rugaí, potaireacht</a:t>
            </a:r>
            <a:endParaRPr lang="en-GB" sz="2000" dirty="0">
              <a:solidFill>
                <a:schemeClr val="bg1"/>
              </a:solidFill>
              <a:latin typeface="+mn-lt"/>
            </a:endParaRPr>
          </a:p>
          <a:p>
            <a:pPr lvl="0"/>
            <a:r>
              <a:rPr lang="ga-IE" sz="2000" dirty="0">
                <a:solidFill>
                  <a:schemeClr val="bg1"/>
                </a:solidFill>
                <a:latin typeface="+mn-lt"/>
              </a:rPr>
              <a:t>Scileanna sorcais, lámhchleasaíocht</a:t>
            </a:r>
            <a:endParaRPr lang="en-GB" sz="2000" dirty="0">
              <a:solidFill>
                <a:schemeClr val="bg1"/>
              </a:solidFill>
              <a:latin typeface="+mn-lt"/>
            </a:endParaRPr>
          </a:p>
          <a:p>
            <a:pPr lvl="0"/>
            <a:r>
              <a:rPr lang="ga-IE" sz="2000" dirty="0">
                <a:solidFill>
                  <a:schemeClr val="bg1"/>
                </a:solidFill>
                <a:latin typeface="+mn-lt"/>
              </a:rPr>
              <a:t>Adhmadóireacht</a:t>
            </a:r>
            <a:endParaRPr lang="en-GB" sz="2000" dirty="0">
              <a:solidFill>
                <a:schemeClr val="bg1"/>
              </a:solidFill>
              <a:latin typeface="+mn-lt"/>
            </a:endParaRPr>
          </a:p>
          <a:p>
            <a:pPr lvl="0"/>
            <a:r>
              <a:rPr lang="ga-IE" sz="2000" i="1" dirty="0">
                <a:solidFill>
                  <a:schemeClr val="bg1"/>
                </a:solidFill>
                <a:latin typeface="+mn-lt"/>
              </a:rPr>
              <a:t>Mini Co</a:t>
            </a:r>
            <a:r>
              <a:rPr lang="ga-IE" sz="2000" dirty="0">
                <a:solidFill>
                  <a:schemeClr val="bg1"/>
                </a:solidFill>
                <a:latin typeface="+mn-lt"/>
              </a:rPr>
              <a:t>.</a:t>
            </a:r>
            <a:endParaRPr lang="en-GB" sz="2000" dirty="0">
              <a:solidFill>
                <a:schemeClr val="bg1"/>
              </a:solidFill>
              <a:latin typeface="+mn-lt"/>
            </a:endParaRPr>
          </a:p>
          <a:p>
            <a:pPr lvl="0"/>
            <a:r>
              <a:rPr lang="ga-IE" sz="2000" i="1" dirty="0">
                <a:solidFill>
                  <a:schemeClr val="bg1"/>
                </a:solidFill>
                <a:latin typeface="+mn-lt"/>
              </a:rPr>
              <a:t>Young Social Innovators</a:t>
            </a:r>
            <a:r>
              <a:rPr lang="ga-IE" sz="2000" dirty="0">
                <a:solidFill>
                  <a:schemeClr val="bg1"/>
                </a:solidFill>
                <a:latin typeface="+mn-lt"/>
              </a:rPr>
              <a:t>	</a:t>
            </a:r>
            <a:endParaRPr lang="en-GB" sz="2000" dirty="0">
              <a:solidFill>
                <a:schemeClr val="bg1"/>
              </a:solidFill>
              <a:latin typeface="+mn-lt"/>
            </a:endParaRPr>
          </a:p>
          <a:p>
            <a:pPr lvl="0"/>
            <a:r>
              <a:rPr lang="ga-IE" sz="2000" dirty="0">
                <a:solidFill>
                  <a:schemeClr val="bg1"/>
                </a:solidFill>
                <a:latin typeface="+mn-lt"/>
              </a:rPr>
              <a:t>Garchabhair</a:t>
            </a:r>
            <a:endParaRPr lang="en-GB" sz="2000" dirty="0">
              <a:solidFill>
                <a:schemeClr val="bg1"/>
              </a:solidFill>
              <a:latin typeface="+mn-lt"/>
            </a:endParaRPr>
          </a:p>
          <a:p>
            <a:pPr lvl="0"/>
            <a:r>
              <a:rPr lang="ga-IE" sz="2000" dirty="0">
                <a:solidFill>
                  <a:schemeClr val="bg1"/>
                </a:solidFill>
                <a:latin typeface="+mn-lt"/>
              </a:rPr>
              <a:t>Teanga chomharthaíochta</a:t>
            </a:r>
            <a:endParaRPr lang="en-GB" sz="2000" dirty="0">
              <a:solidFill>
                <a:schemeClr val="bg1"/>
              </a:solidFill>
              <a:latin typeface="+mn-lt"/>
            </a:endParaRPr>
          </a:p>
          <a:p>
            <a:pPr marL="275590" lvl="0" indent="-275590" defTabSz="362204">
              <a:spcBef>
                <a:spcPts val="2600"/>
              </a:spcBef>
              <a:defRPr sz="1800" spc="0"/>
            </a:pPr>
            <a:r>
              <a:rPr sz="2000" spc="-44" dirty="0" smtClean="0">
                <a:solidFill>
                  <a:schemeClr val="bg1"/>
                </a:solidFill>
                <a:latin typeface="+mn-lt"/>
              </a:rPr>
              <a:t>Sign </a:t>
            </a:r>
            <a:r>
              <a:rPr sz="2000" spc="-44" dirty="0">
                <a:solidFill>
                  <a:schemeClr val="bg1"/>
                </a:solidFill>
                <a:latin typeface="+mn-lt"/>
              </a:rPr>
              <a:t>Language</a:t>
            </a:r>
          </a:p>
        </p:txBody>
      </p:sp>
      <p:sp>
        <p:nvSpPr>
          <p:cNvPr id="125" name="Shape 125"/>
          <p:cNvSpPr/>
          <p:nvPr/>
        </p:nvSpPr>
        <p:spPr>
          <a:xfrm>
            <a:off x="2851638" y="7903336"/>
            <a:ext cx="11099800" cy="12656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a:lnSpc>
                <a:spcPct val="100000"/>
              </a:lnSpc>
              <a:spcBef>
                <a:spcPts val="3200"/>
              </a:spcBef>
              <a:defRPr sz="2000" i="1" cap="none" spc="0">
                <a:solidFill>
                  <a:srgbClr val="FFFFFF"/>
                </a:solidFill>
                <a:latin typeface="Helvetica Light"/>
                <a:ea typeface="Helvetica Light"/>
                <a:cs typeface="Helvetica Light"/>
                <a:sym typeface="Helvetica Light"/>
              </a:defRPr>
            </a:lvl1pPr>
          </a:lstStyle>
          <a:p>
            <a:pPr lvl="0">
              <a:defRPr sz="1800" i="0">
                <a:solidFill>
                  <a:srgbClr val="000000"/>
                </a:solidFill>
              </a:defRPr>
            </a:pPr>
            <a:r>
              <a:rPr lang="ga-IE" sz="1800" i="0" dirty="0">
                <a:solidFill>
                  <a:schemeClr val="bg1"/>
                </a:solidFill>
                <a:latin typeface="+mn-lt"/>
              </a:rPr>
              <a:t>Cuimhnigh: ní ghlactar le scileanna spóirt sa roinn seo</a:t>
            </a:r>
            <a:endParaRPr sz="2000" i="1" dirty="0">
              <a:solidFill>
                <a:schemeClr val="bg1"/>
              </a:solidFill>
              <a:latin typeface="+mn-lt"/>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pic>
        <p:nvPicPr>
          <p:cNvPr id="129" name="goodwp.com_30657.jpg"/>
          <p:cNvPicPr/>
          <p:nvPr/>
        </p:nvPicPr>
        <p:blipFill>
          <a:blip r:embed="rId2" cstate="screen">
            <a:extLst>
              <a:ext uri="{28A0092B-C50C-407E-A947-70E740481C1C}">
                <a14:useLocalDpi xmlns:a14="http://schemas.microsoft.com/office/drawing/2010/main"/>
              </a:ext>
            </a:extLst>
          </a:blip>
          <a:stretch>
            <a:fillRect/>
          </a:stretch>
        </p:blipFill>
        <p:spPr>
          <a:xfrm>
            <a:off x="-2743518" y="0"/>
            <a:ext cx="15951518" cy="9969700"/>
          </a:xfrm>
          <a:prstGeom prst="rect">
            <a:avLst/>
          </a:prstGeom>
          <a:ln w="12700">
            <a:miter lim="400000"/>
          </a:ln>
        </p:spPr>
      </p:pic>
      <p:sp>
        <p:nvSpPr>
          <p:cNvPr id="130" name="Shape 130"/>
          <p:cNvSpPr>
            <a:spLocks noGrp="1"/>
          </p:cNvSpPr>
          <p:nvPr>
            <p:ph type="title"/>
          </p:nvPr>
        </p:nvSpPr>
        <p:spPr>
          <a:xfrm>
            <a:off x="-2486306" y="-317500"/>
            <a:ext cx="11099800" cy="1905000"/>
          </a:xfrm>
          <a:prstGeom prst="rect">
            <a:avLst/>
          </a:prstGeom>
        </p:spPr>
        <p:txBody>
          <a:bodyPr/>
          <a:lstStyle>
            <a:lvl1pPr>
              <a:defRPr>
                <a:solidFill>
                  <a:srgbClr val="FFFFFF"/>
                </a:solidFill>
              </a:defRPr>
            </a:lvl1pPr>
          </a:lstStyle>
          <a:p>
            <a:r>
              <a:rPr lang="ga-IE" dirty="0"/>
              <a:t>Aclaíocht áineasa</a:t>
            </a:r>
            <a:endParaRPr lang="en-GB" dirty="0"/>
          </a:p>
        </p:txBody>
      </p:sp>
      <p:pic>
        <p:nvPicPr>
          <p:cNvPr id="131" name="Logo White.png"/>
          <p:cNvPicPr/>
          <p:nvPr/>
        </p:nvPicPr>
        <p:blipFill>
          <a:blip r:embed="rId3" cstate="screen">
            <a:extLst>
              <a:ext uri="{28A0092B-C50C-407E-A947-70E740481C1C}">
                <a14:useLocalDpi xmlns:a14="http://schemas.microsoft.com/office/drawing/2010/main"/>
              </a:ext>
            </a:extLst>
          </a:blip>
          <a:stretch>
            <a:fillRect/>
          </a:stretch>
        </p:blipFill>
        <p:spPr>
          <a:xfrm>
            <a:off x="-176634" y="8339383"/>
            <a:ext cx="3717355" cy="1434899"/>
          </a:xfrm>
          <a:prstGeom prst="rect">
            <a:avLst/>
          </a:prstGeom>
          <a:ln w="12700">
            <a:miter lim="400000"/>
          </a:ln>
        </p:spPr>
      </p:pic>
      <p:sp>
        <p:nvSpPr>
          <p:cNvPr id="132" name="Shape 132"/>
          <p:cNvSpPr/>
          <p:nvPr/>
        </p:nvSpPr>
        <p:spPr>
          <a:xfrm>
            <a:off x="-703129" y="4025062"/>
            <a:ext cx="10129376" cy="11736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i="1" spc="-144">
                <a:solidFill>
                  <a:srgbClr val="FFFFFF"/>
                </a:solidFill>
              </a:defRPr>
            </a:lvl1pPr>
          </a:lstStyle>
          <a:p>
            <a:pPr>
              <a:defRPr sz="1800" i="0" cap="none" spc="0">
                <a:solidFill>
                  <a:srgbClr val="000000"/>
                </a:solidFill>
              </a:defRPr>
            </a:pPr>
            <a:r>
              <a:rPr lang="ga-IE" sz="3600" i="0" cap="none" dirty="0">
                <a:solidFill>
                  <a:schemeClr val="bg1"/>
                </a:solidFill>
                <a:latin typeface="+mj-lt"/>
              </a:rPr>
              <a:t>"Cad is féidir liom a dhéanamh le bheith aclaí?"</a:t>
            </a:r>
            <a:endParaRPr lang="en-GB" sz="3600" i="0" cap="none" dirty="0">
              <a:solidFill>
                <a:schemeClr val="bg1"/>
              </a:solidFill>
              <a:latin typeface="+mj-lt"/>
            </a:endParaRPr>
          </a:p>
          <a:p>
            <a:pPr lvl="0">
              <a:defRPr sz="1800" i="0" cap="none" spc="0">
                <a:solidFill>
                  <a:srgbClr val="000000"/>
                </a:solidFill>
              </a:defRPr>
            </a:pPr>
            <a:endParaRPr sz="4800" i="1" cap="all" spc="-144" dirty="0">
              <a:solidFill>
                <a:srgbClr val="FFFFFF"/>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lvl1pPr>
              <a:defRPr>
                <a:solidFill>
                  <a:srgbClr val="FFFFFF"/>
                </a:solidFill>
              </a:defRPr>
            </a:lvl1pPr>
          </a:lstStyle>
          <a:p>
            <a:r>
              <a:rPr lang="ga-IE" dirty="0"/>
              <a:t>Aclaíocht áineasa</a:t>
            </a:r>
            <a:endParaRPr lang="en-GB" dirty="0"/>
          </a:p>
        </p:txBody>
      </p:sp>
      <p:sp>
        <p:nvSpPr>
          <p:cNvPr id="135" name="Shape 135"/>
          <p:cNvSpPr/>
          <p:nvPr/>
        </p:nvSpPr>
        <p:spPr>
          <a:xfrm>
            <a:off x="340537" y="5062662"/>
            <a:ext cx="12323725" cy="9889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ga-IE" dirty="0"/>
              <a:t>Cuir isteach íomhánna ó d'eagraíocht/Scoil ag cur béime ar na gníomhaíochtaí spóirt/aclaíochta a bhí ar siúl ag rannpháirtithe roimhe seo</a:t>
            </a:r>
            <a:endParaRPr lang="en-GB"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lvl1pPr>
              <a:defRPr>
                <a:solidFill>
                  <a:srgbClr val="FFFFFF"/>
                </a:solidFill>
              </a:defRPr>
            </a:lvl1pPr>
          </a:lstStyle>
          <a:p>
            <a:r>
              <a:rPr lang="ga-IE" dirty="0"/>
              <a:t>Aclaíocht áineasa</a:t>
            </a:r>
            <a:endParaRPr lang="en-GB" dirty="0"/>
          </a:p>
        </p:txBody>
      </p:sp>
      <p:sp>
        <p:nvSpPr>
          <p:cNvPr id="140" name="Shape 140"/>
          <p:cNvSpPr>
            <a:spLocks noGrp="1"/>
          </p:cNvSpPr>
          <p:nvPr>
            <p:ph type="body" idx="1"/>
          </p:nvPr>
        </p:nvSpPr>
        <p:spPr>
          <a:prstGeom prst="rect">
            <a:avLst/>
          </a:prstGeom>
        </p:spPr>
        <p:txBody>
          <a:bodyPr numCol="2" spcCol="554990">
            <a:normAutofit fontScale="85000" lnSpcReduction="20000"/>
          </a:bodyPr>
          <a:lstStyle/>
          <a:p>
            <a:pPr lvl="0"/>
            <a:r>
              <a:rPr lang="ga-IE" sz="2800" dirty="0">
                <a:solidFill>
                  <a:schemeClr val="bg1"/>
                </a:solidFill>
              </a:rPr>
              <a:t>Lúthchleasaíocht </a:t>
            </a:r>
            <a:endParaRPr lang="en-GB" sz="2800" dirty="0">
              <a:solidFill>
                <a:schemeClr val="bg1"/>
              </a:solidFill>
            </a:endParaRPr>
          </a:p>
          <a:p>
            <a:pPr lvl="0"/>
            <a:r>
              <a:rPr lang="ga-IE" sz="2800" dirty="0">
                <a:solidFill>
                  <a:schemeClr val="bg1"/>
                </a:solidFill>
              </a:rPr>
              <a:t>Cispheil</a:t>
            </a:r>
            <a:endParaRPr lang="en-GB" sz="2800" dirty="0">
              <a:solidFill>
                <a:schemeClr val="bg1"/>
              </a:solidFill>
            </a:endParaRPr>
          </a:p>
          <a:p>
            <a:pPr lvl="0"/>
            <a:r>
              <a:rPr lang="ga-IE" sz="2800" dirty="0">
                <a:solidFill>
                  <a:schemeClr val="bg1"/>
                </a:solidFill>
              </a:rPr>
              <a:t>Canúáil</a:t>
            </a:r>
            <a:endParaRPr lang="en-GB" sz="2800" dirty="0">
              <a:solidFill>
                <a:schemeClr val="bg1"/>
              </a:solidFill>
            </a:endParaRPr>
          </a:p>
          <a:p>
            <a:pPr lvl="0"/>
            <a:r>
              <a:rPr lang="ga-IE" sz="2800" dirty="0">
                <a:solidFill>
                  <a:schemeClr val="bg1"/>
                </a:solidFill>
              </a:rPr>
              <a:t>Rugbaí</a:t>
            </a:r>
            <a:endParaRPr lang="en-GB" sz="2800" dirty="0">
              <a:solidFill>
                <a:schemeClr val="bg1"/>
              </a:solidFill>
            </a:endParaRPr>
          </a:p>
          <a:p>
            <a:pPr lvl="0"/>
            <a:r>
              <a:rPr lang="ga-IE" sz="2800" dirty="0">
                <a:solidFill>
                  <a:schemeClr val="bg1"/>
                </a:solidFill>
              </a:rPr>
              <a:t>Giomnáisiam</a:t>
            </a:r>
            <a:endParaRPr lang="en-GB" sz="2800" dirty="0">
              <a:solidFill>
                <a:schemeClr val="bg1"/>
              </a:solidFill>
            </a:endParaRPr>
          </a:p>
          <a:p>
            <a:pPr lvl="0"/>
            <a:r>
              <a:rPr lang="ga-IE" sz="2800" dirty="0">
                <a:solidFill>
                  <a:schemeClr val="bg1"/>
                </a:solidFill>
              </a:rPr>
              <a:t>Badmantan</a:t>
            </a:r>
            <a:endParaRPr lang="en-GB" sz="2800" dirty="0">
              <a:solidFill>
                <a:schemeClr val="bg1"/>
              </a:solidFill>
            </a:endParaRPr>
          </a:p>
          <a:p>
            <a:pPr lvl="0"/>
            <a:r>
              <a:rPr lang="ga-IE" sz="2800" dirty="0">
                <a:solidFill>
                  <a:schemeClr val="bg1"/>
                </a:solidFill>
              </a:rPr>
              <a:t>Club siúil</a:t>
            </a:r>
            <a:endParaRPr lang="en-GB" sz="2800" dirty="0">
              <a:solidFill>
                <a:schemeClr val="bg1"/>
              </a:solidFill>
            </a:endParaRPr>
          </a:p>
          <a:p>
            <a:pPr lvl="0"/>
            <a:r>
              <a:rPr lang="ga-IE" sz="2800" dirty="0">
                <a:solidFill>
                  <a:schemeClr val="bg1"/>
                </a:solidFill>
              </a:rPr>
              <a:t>Scuais</a:t>
            </a:r>
            <a:endParaRPr lang="en-GB" sz="2800" dirty="0">
              <a:solidFill>
                <a:schemeClr val="bg1"/>
              </a:solidFill>
            </a:endParaRPr>
          </a:p>
          <a:p>
            <a:pPr lvl="0"/>
            <a:r>
              <a:rPr lang="ga-IE" sz="2800" dirty="0">
                <a:solidFill>
                  <a:schemeClr val="bg1"/>
                </a:solidFill>
              </a:rPr>
              <a:t>Ealaín Chomhraic</a:t>
            </a:r>
            <a:endParaRPr lang="en-GB" sz="2800" dirty="0">
              <a:solidFill>
                <a:schemeClr val="bg1"/>
              </a:solidFill>
            </a:endParaRPr>
          </a:p>
          <a:p>
            <a:pPr lvl="0"/>
            <a:r>
              <a:rPr lang="ga-IE" sz="2800" dirty="0">
                <a:solidFill>
                  <a:schemeClr val="bg1"/>
                </a:solidFill>
              </a:rPr>
              <a:t>Galf</a:t>
            </a:r>
            <a:endParaRPr lang="en-GB" sz="2800" dirty="0">
              <a:solidFill>
                <a:schemeClr val="bg1"/>
              </a:solidFill>
            </a:endParaRPr>
          </a:p>
          <a:p>
            <a:pPr lvl="0"/>
            <a:r>
              <a:rPr lang="ga-IE" sz="2800" dirty="0">
                <a:solidFill>
                  <a:schemeClr val="bg1"/>
                </a:solidFill>
              </a:rPr>
              <a:t>Rothaíocht</a:t>
            </a:r>
            <a:endParaRPr lang="en-GB" sz="2800" dirty="0">
              <a:solidFill>
                <a:schemeClr val="bg1"/>
              </a:solidFill>
            </a:endParaRPr>
          </a:p>
          <a:p>
            <a:pPr lvl="0"/>
            <a:r>
              <a:rPr lang="ga-IE" sz="2800" dirty="0">
                <a:solidFill>
                  <a:schemeClr val="bg1"/>
                </a:solidFill>
              </a:rPr>
              <a:t>Peil</a:t>
            </a:r>
            <a:endParaRPr lang="en-GB" sz="2800" dirty="0">
              <a:solidFill>
                <a:schemeClr val="bg1"/>
              </a:solidFill>
            </a:endParaRPr>
          </a:p>
          <a:p>
            <a:pPr lvl="0"/>
            <a:r>
              <a:rPr lang="ga-IE" sz="2800" dirty="0">
                <a:solidFill>
                  <a:schemeClr val="bg1"/>
                </a:solidFill>
              </a:rPr>
              <a:t>Snámh</a:t>
            </a:r>
            <a:endParaRPr lang="en-GB" sz="2800" dirty="0">
              <a:solidFill>
                <a:schemeClr val="bg1"/>
              </a:solidFill>
            </a:endParaRPr>
          </a:p>
          <a:p>
            <a:pPr lvl="0"/>
            <a:r>
              <a:rPr lang="ga-IE" sz="2800" dirty="0">
                <a:solidFill>
                  <a:schemeClr val="bg1"/>
                </a:solidFill>
              </a:rPr>
              <a:t>Ióga </a:t>
            </a:r>
            <a:endParaRPr lang="en-GB" sz="2800" dirty="0">
              <a:solidFill>
                <a:schemeClr val="bg1"/>
              </a:solidFill>
            </a:endParaRPr>
          </a:p>
          <a:p>
            <a:pPr lvl="0"/>
            <a:r>
              <a:rPr lang="ga-IE" sz="2800" dirty="0">
                <a:solidFill>
                  <a:schemeClr val="bg1"/>
                </a:solidFill>
              </a:rPr>
              <a:t>Surfáil </a:t>
            </a:r>
            <a:endParaRPr lang="en-GB" sz="2800" dirty="0">
              <a:solidFill>
                <a:schemeClr val="bg1"/>
              </a:solidFill>
            </a:endParaRPr>
          </a:p>
          <a:p>
            <a:pPr lvl="0"/>
            <a:r>
              <a:rPr lang="ga-IE" sz="2800" dirty="0">
                <a:solidFill>
                  <a:schemeClr val="bg1"/>
                </a:solidFill>
              </a:rPr>
              <a:t>Damhsa</a:t>
            </a:r>
            <a:endParaRPr lang="en-GB" sz="2800" dirty="0">
              <a:solidFill>
                <a:schemeClr val="bg1"/>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4" name="iStock_000069687843_Large.jpg"/>
          <p:cNvPicPr/>
          <p:nvPr/>
        </p:nvPicPr>
        <p:blipFill>
          <a:blip r:embed="rId3" cstate="screen">
            <a:extLst>
              <a:ext uri="{28A0092B-C50C-407E-A947-70E740481C1C}">
                <a14:useLocalDpi xmlns:a14="http://schemas.microsoft.com/office/drawing/2010/main"/>
              </a:ext>
            </a:extLst>
          </a:blip>
          <a:stretch>
            <a:fillRect/>
          </a:stretch>
        </p:blipFill>
        <p:spPr>
          <a:xfrm>
            <a:off x="-73175" y="-341993"/>
            <a:ext cx="13077768" cy="10032093"/>
          </a:xfrm>
          <a:prstGeom prst="rect">
            <a:avLst/>
          </a:prstGeom>
          <a:ln w="12700">
            <a:miter lim="400000"/>
          </a:ln>
        </p:spPr>
      </p:pic>
      <p:sp>
        <p:nvSpPr>
          <p:cNvPr id="145" name="Shape 145"/>
          <p:cNvSpPr>
            <a:spLocks noGrp="1"/>
          </p:cNvSpPr>
          <p:nvPr>
            <p:ph type="title"/>
          </p:nvPr>
        </p:nvSpPr>
        <p:spPr>
          <a:xfrm>
            <a:off x="220128" y="-341993"/>
            <a:ext cx="11099800" cy="1905000"/>
          </a:xfrm>
          <a:prstGeom prst="rect">
            <a:avLst/>
          </a:prstGeom>
        </p:spPr>
        <p:txBody>
          <a:bodyPr/>
          <a:lstStyle>
            <a:lvl1pPr>
              <a:defRPr>
                <a:solidFill>
                  <a:srgbClr val="FFFFFF"/>
                </a:solidFill>
              </a:defRPr>
            </a:lvl1pPr>
          </a:lstStyle>
          <a:p>
            <a:r>
              <a:rPr lang="ga-IE" dirty="0"/>
              <a:t>Turas Eachtraíochta</a:t>
            </a:r>
            <a:endParaRPr lang="en-GB" dirty="0"/>
          </a:p>
        </p:txBody>
      </p:sp>
      <p:pic>
        <p:nvPicPr>
          <p:cNvPr id="146" name="Logo White.png"/>
          <p:cNvPicPr/>
          <p:nvPr/>
        </p:nvPicPr>
        <p:blipFill>
          <a:blip r:embed="rId4" cstate="screen">
            <a:extLst>
              <a:ext uri="{28A0092B-C50C-407E-A947-70E740481C1C}">
                <a14:useLocalDpi xmlns:a14="http://schemas.microsoft.com/office/drawing/2010/main"/>
              </a:ext>
            </a:extLst>
          </a:blip>
          <a:stretch>
            <a:fillRect/>
          </a:stretch>
        </p:blipFill>
        <p:spPr>
          <a:xfrm>
            <a:off x="-73175" y="8603399"/>
            <a:ext cx="2866328" cy="110640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pic>
        <p:nvPicPr>
          <p:cNvPr id="46" name="DSCF8909-filtered.jpeg"/>
          <p:cNvPicPr/>
          <p:nvPr/>
        </p:nvPicPr>
        <p:blipFill>
          <a:blip r:embed="rId3">
            <a:extLst/>
          </a:blip>
          <a:stretch>
            <a:fillRect/>
          </a:stretch>
        </p:blipFill>
        <p:spPr>
          <a:xfrm>
            <a:off x="0" y="0"/>
            <a:ext cx="13004800" cy="9753600"/>
          </a:xfrm>
          <a:prstGeom prst="rect">
            <a:avLst/>
          </a:prstGeom>
          <a:ln w="12700">
            <a:miter lim="400000"/>
          </a:ln>
        </p:spPr>
      </p:pic>
      <p:sp>
        <p:nvSpPr>
          <p:cNvPr id="47" name="Shape 47"/>
          <p:cNvSpPr>
            <a:spLocks noGrp="1"/>
          </p:cNvSpPr>
          <p:nvPr>
            <p:ph type="title"/>
          </p:nvPr>
        </p:nvSpPr>
        <p:spPr>
          <a:prstGeom prst="rect">
            <a:avLst/>
          </a:prstGeom>
        </p:spPr>
        <p:txBody>
          <a:bodyPr/>
          <a:lstStyle>
            <a:lvl1pPr>
              <a:defRPr>
                <a:solidFill>
                  <a:srgbClr val="FFFFFF"/>
                </a:solidFill>
              </a:defRPr>
            </a:lvl1pPr>
          </a:lstStyle>
          <a:p>
            <a:pPr lvl="0">
              <a:defRPr sz="1800" spc="0">
                <a:solidFill>
                  <a:srgbClr val="000000"/>
                </a:solidFill>
              </a:defRPr>
            </a:pPr>
            <a:r>
              <a:rPr lang="en-GB" sz="7200" spc="-215" dirty="0" err="1" smtClean="0">
                <a:solidFill>
                  <a:srgbClr val="FFFFFF"/>
                </a:solidFill>
              </a:rPr>
              <a:t>Céard</a:t>
            </a:r>
            <a:r>
              <a:rPr lang="en-GB" sz="7200" spc="-215" dirty="0" smtClean="0">
                <a:solidFill>
                  <a:srgbClr val="FFFFFF"/>
                </a:solidFill>
              </a:rPr>
              <a:t> é Gaisce</a:t>
            </a:r>
            <a:r>
              <a:rPr sz="7200" spc="-215" dirty="0" smtClean="0">
                <a:solidFill>
                  <a:srgbClr val="FFFFFF"/>
                </a:solidFill>
              </a:rPr>
              <a:t>?</a:t>
            </a:r>
            <a:endParaRPr sz="7200" spc="-215" dirty="0">
              <a:solidFill>
                <a:srgbClr val="FFFFFF"/>
              </a:solidFill>
            </a:endParaRPr>
          </a:p>
        </p:txBody>
      </p:sp>
      <p:sp>
        <p:nvSpPr>
          <p:cNvPr id="48" name="Shape 48"/>
          <p:cNvSpPr>
            <a:spLocks noGrp="1"/>
          </p:cNvSpPr>
          <p:nvPr>
            <p:ph type="body" idx="1"/>
          </p:nvPr>
        </p:nvSpPr>
        <p:spPr>
          <a:xfrm>
            <a:off x="952500" y="2705099"/>
            <a:ext cx="11099801" cy="6096001"/>
          </a:xfrm>
          <a:prstGeom prst="rect">
            <a:avLst/>
          </a:prstGeom>
        </p:spPr>
        <p:txBody>
          <a:bodyPr/>
          <a:lstStyle/>
          <a:p>
            <a:pPr marL="440055" lvl="0" indent="-440055" defTabSz="578358">
              <a:spcBef>
                <a:spcPts val="4100"/>
              </a:spcBef>
              <a:defRPr sz="1800" spc="0"/>
            </a:pPr>
            <a:r>
              <a:rPr lang="ga-IE" sz="3560" dirty="0">
                <a:solidFill>
                  <a:schemeClr val="bg1"/>
                </a:solidFill>
                <a:latin typeface="Avenir Next Demi Bold" panose="020B0703020202020204" pitchFamily="34" charset="0"/>
              </a:rPr>
              <a:t>Is éard é Gaisce ná dúshlán Uachtarán na hÉireann do gach duine óg idir 15 agus 25 bliana </a:t>
            </a:r>
            <a:r>
              <a:rPr lang="ga-IE" sz="3560" dirty="0" smtClean="0">
                <a:solidFill>
                  <a:schemeClr val="bg1"/>
                </a:solidFill>
                <a:latin typeface="Avenir Next Demi Bold" panose="020B0703020202020204" pitchFamily="34" charset="0"/>
              </a:rPr>
              <a:t>d'aois</a:t>
            </a:r>
            <a:endParaRPr lang="en-GB" sz="3560" dirty="0" smtClean="0">
              <a:solidFill>
                <a:schemeClr val="bg1"/>
              </a:solidFill>
              <a:latin typeface="Avenir Next Demi Bold" panose="020B0703020202020204" pitchFamily="34" charset="0"/>
            </a:endParaRPr>
          </a:p>
          <a:p>
            <a:pPr marL="440055" lvl="0" indent="-440055" defTabSz="578358">
              <a:spcBef>
                <a:spcPts val="4100"/>
              </a:spcBef>
              <a:defRPr sz="1800" spc="0"/>
            </a:pPr>
            <a:r>
              <a:rPr lang="ga-IE" sz="3560" dirty="0">
                <a:solidFill>
                  <a:schemeClr val="bg1"/>
                </a:solidFill>
                <a:latin typeface="Avenir Next Demi Bold" panose="020B0703020202020204" pitchFamily="34" charset="0"/>
              </a:rPr>
              <a:t>Tugann Gaisce deis duit an rud is mó spéis leat a aimsiú, a bheith gníomhach sa phobal agus difear a dhéanamh</a:t>
            </a:r>
            <a:endParaRPr lang="en-GB" sz="3560" spc="-71" dirty="0" smtClean="0">
              <a:solidFill>
                <a:schemeClr val="bg1"/>
              </a:solidFill>
              <a:latin typeface="Avenir Next Demi Bold" panose="020B0703020202020204" pitchFamily="34" charset="0"/>
              <a:ea typeface="Avenir Next Demi Bold"/>
              <a:cs typeface="Avenir Next Demi Bold"/>
              <a:sym typeface="Avenir Next Demi Bold"/>
            </a:endParaRPr>
          </a:p>
          <a:p>
            <a:pPr marL="440055" lvl="0" indent="-440055" defTabSz="578358">
              <a:spcBef>
                <a:spcPts val="4100"/>
              </a:spcBef>
              <a:defRPr sz="1800" spc="0"/>
            </a:pPr>
            <a:r>
              <a:rPr lang="ga-IE" sz="3560" dirty="0">
                <a:solidFill>
                  <a:schemeClr val="bg1"/>
                </a:solidFill>
                <a:latin typeface="Avenir Next Demi Bold" panose="020B0703020202020204" pitchFamily="34" charset="0"/>
              </a:rPr>
              <a:t>Ghlac breis is 20,000 duine páirt i Gaisce sa bhliain 2014</a:t>
            </a:r>
            <a:endParaRPr sz="3560" spc="-71" dirty="0">
              <a:solidFill>
                <a:schemeClr val="bg1"/>
              </a:solidFill>
              <a:latin typeface="Avenir Next Demi Bold" panose="020B0703020202020204" pitchFamily="34" charset="0"/>
              <a:ea typeface="Avenir Next Demi Bold"/>
              <a:cs typeface="Avenir Next Demi Bold"/>
              <a:sym typeface="Avenir Next Demi Bold"/>
            </a:endParaRPr>
          </a:p>
        </p:txBody>
      </p:sp>
      <p:pic>
        <p:nvPicPr>
          <p:cNvPr id="49" name="Logo White.png"/>
          <p:cNvPicPr/>
          <p:nvPr/>
        </p:nvPicPr>
        <p:blipFill>
          <a:blip r:embed="rId4" cstate="screen">
            <a:extLst>
              <a:ext uri="{28A0092B-C50C-407E-A947-70E740481C1C}">
                <a14:useLocalDpi xmlns:a14="http://schemas.microsoft.com/office/drawing/2010/main"/>
              </a:ext>
            </a:extLst>
          </a:blip>
          <a:stretch>
            <a:fillRect/>
          </a:stretch>
        </p:blipFill>
        <p:spPr>
          <a:xfrm>
            <a:off x="-33079" y="8542268"/>
            <a:ext cx="2706777" cy="1044817"/>
          </a:xfrm>
          <a:prstGeom prst="rect">
            <a:avLst/>
          </a:prstGeom>
          <a:ln w="25400">
            <a:miter lim="400000"/>
          </a:ln>
          <a:effectLst>
            <a:reflection stA="50000" endPos="40000" dir="5400000" sy="-100000" algn="bl" rotWithShape="0"/>
          </a:effec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50" name="Shape 150"/>
          <p:cNvSpPr>
            <a:spLocks noGrp="1"/>
          </p:cNvSpPr>
          <p:nvPr>
            <p:ph type="body" idx="1"/>
          </p:nvPr>
        </p:nvSpPr>
        <p:spPr>
          <a:prstGeom prst="rect">
            <a:avLst/>
          </a:prstGeom>
        </p:spPr>
        <p:txBody>
          <a:bodyPr/>
          <a:lstStyle/>
          <a:p>
            <a:r>
              <a:rPr lang="ga-IE" dirty="0">
                <a:solidFill>
                  <a:schemeClr val="bg1"/>
                </a:solidFill>
              </a:rPr>
              <a:t>Chun an Gradam Cré-umha a bhaint amach, ní mór duit Turas eachtraíochta 2 lá, 1 oíche amháin a phleanáil, a ullmhú agus a dhéanamh in éineacht le grúpa agus siúlóid 25km / rothaíocht 100km a chur díobh.</a:t>
            </a:r>
            <a:endParaRPr lang="en-GB" dirty="0">
              <a:solidFill>
                <a:schemeClr val="bg1"/>
              </a:solidFill>
            </a:endParaRPr>
          </a:p>
        </p:txBody>
      </p:sp>
      <p:sp>
        <p:nvSpPr>
          <p:cNvPr id="151" name="Shape 151"/>
          <p:cNvSpPr/>
          <p:nvPr/>
        </p:nvSpPr>
        <p:spPr>
          <a:xfrm>
            <a:off x="2664663" y="731311"/>
            <a:ext cx="7909538"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nSpc>
                <a:spcPct val="100000"/>
              </a:lnSpc>
              <a:defRPr sz="7200" cap="none" spc="-215">
                <a:solidFill>
                  <a:srgbClr val="FFFFFF"/>
                </a:solidFill>
              </a:defRPr>
            </a:lvl1pPr>
          </a:lstStyle>
          <a:p>
            <a:r>
              <a:rPr lang="ga-IE" dirty="0"/>
              <a:t>Turas Eachtraíochta</a:t>
            </a:r>
            <a:endParaRPr lang="en-GB"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lvl1pPr>
              <a:defRPr>
                <a:solidFill>
                  <a:srgbClr val="FFFFFF"/>
                </a:solidFill>
              </a:defRPr>
            </a:lvl1pPr>
          </a:lstStyle>
          <a:p>
            <a:r>
              <a:rPr lang="ga-IE" dirty="0"/>
              <a:t>Turas Eachtraíochta</a:t>
            </a:r>
            <a:endParaRPr lang="en-GB" dirty="0"/>
          </a:p>
        </p:txBody>
      </p:sp>
      <p:sp>
        <p:nvSpPr>
          <p:cNvPr id="156" name="Shape 156"/>
          <p:cNvSpPr/>
          <p:nvPr/>
        </p:nvSpPr>
        <p:spPr>
          <a:xfrm>
            <a:off x="952500" y="5050343"/>
            <a:ext cx="11293602" cy="7119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ga-IE" dirty="0">
                <a:solidFill>
                  <a:schemeClr val="bg1"/>
                </a:solidFill>
              </a:rPr>
              <a:t>Cuir isteach íomhánna ó d'eagraíocht/scoil ag cur béime ar na turais eachtraíochta ar thug rannpháirtithe eile fúthu roimhe seo</a:t>
            </a:r>
            <a:endParaRPr lang="en-GB" dirty="0">
              <a:solidFill>
                <a:schemeClr val="bg1"/>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lvl1pPr>
              <a:defRPr>
                <a:solidFill>
                  <a:srgbClr val="FFFFFF"/>
                </a:solidFill>
              </a:defRPr>
            </a:lvl1pPr>
          </a:lstStyle>
          <a:p>
            <a:r>
              <a:rPr lang="ga-IE" dirty="0"/>
              <a:t>An Gradam Cré-umha</a:t>
            </a:r>
            <a:endParaRPr lang="en-GB" dirty="0"/>
          </a:p>
        </p:txBody>
      </p:sp>
      <p:sp>
        <p:nvSpPr>
          <p:cNvPr id="161" name="Shape 161"/>
          <p:cNvSpPr>
            <a:spLocks noGrp="1"/>
          </p:cNvSpPr>
          <p:nvPr>
            <p:ph type="body" idx="1"/>
          </p:nvPr>
        </p:nvSpPr>
        <p:spPr>
          <a:prstGeom prst="rect">
            <a:avLst/>
          </a:prstGeom>
        </p:spPr>
        <p:txBody>
          <a:bodyPr>
            <a:normAutofit/>
          </a:bodyPr>
          <a:lstStyle/>
          <a:p>
            <a:pPr lvl="0"/>
            <a:r>
              <a:rPr lang="ga-IE" sz="3000" dirty="0">
                <a:solidFill>
                  <a:schemeClr val="bg1"/>
                </a:solidFill>
                <a:latin typeface="Avenir Next Demi Bold" panose="020B0703020202020204" pitchFamily="34" charset="0"/>
              </a:rPr>
              <a:t>Ní mór 1 uair an chloig in aghaidh na seachtaine ar a laghad a chaitheamh leis na chéad trí réimse</a:t>
            </a:r>
            <a:endParaRPr lang="en-GB" sz="3000" dirty="0">
              <a:solidFill>
                <a:schemeClr val="bg1"/>
              </a:solidFill>
              <a:latin typeface="Avenir Next Demi Bold" panose="020B0703020202020204" pitchFamily="34" charset="0"/>
            </a:endParaRPr>
          </a:p>
          <a:p>
            <a:pPr marL="1054100" lvl="1" indent="-527050" defTabSz="484886">
              <a:spcBef>
                <a:spcPts val="3400"/>
              </a:spcBef>
              <a:buSzPct val="100000"/>
              <a:buAutoNum type="arabicPeriod"/>
              <a:defRPr sz="1800" spc="0"/>
            </a:pPr>
            <a:r>
              <a:rPr lang="ga-IE" sz="3000" dirty="0">
                <a:solidFill>
                  <a:schemeClr val="bg1"/>
                </a:solidFill>
                <a:latin typeface="Avenir Next Demi Bold" panose="020B0703020202020204" pitchFamily="34" charset="0"/>
              </a:rPr>
              <a:t>Rannpháirtíocht an Phobail	</a:t>
            </a:r>
            <a:r>
              <a:rPr sz="3000" spc="-59" dirty="0">
                <a:solidFill>
                  <a:srgbClr val="FFFFFF"/>
                </a:solidFill>
                <a:latin typeface="Avenir Next Demi Bold" panose="020B0703020202020204" pitchFamily="34" charset="0"/>
              </a:rPr>
              <a:t>			13 </a:t>
            </a:r>
            <a:r>
              <a:rPr lang="en-GB" sz="3000" spc="-59" dirty="0" err="1" smtClean="0">
                <a:solidFill>
                  <a:srgbClr val="FFFFFF"/>
                </a:solidFill>
                <a:latin typeface="Avenir Next Demi Bold" panose="020B0703020202020204" pitchFamily="34" charset="0"/>
              </a:rPr>
              <a:t>seachtaine</a:t>
            </a:r>
            <a:endParaRPr sz="3000" spc="-59" dirty="0">
              <a:solidFill>
                <a:srgbClr val="FFFFFF"/>
              </a:solidFill>
              <a:latin typeface="Avenir Next Demi Bold" panose="020B0703020202020204" pitchFamily="34" charset="0"/>
            </a:endParaRPr>
          </a:p>
          <a:p>
            <a:pPr marL="1054100" lvl="1" indent="-527050" defTabSz="484886">
              <a:spcBef>
                <a:spcPts val="3400"/>
              </a:spcBef>
              <a:buSzPct val="100000"/>
              <a:buAutoNum type="arabicPeriod"/>
              <a:defRPr sz="1800" spc="0"/>
            </a:pPr>
            <a:r>
              <a:rPr lang="ga-IE" sz="3000" dirty="0">
                <a:solidFill>
                  <a:schemeClr val="bg1"/>
                </a:solidFill>
                <a:latin typeface="Avenir Next Demi Bold" panose="020B0703020202020204" pitchFamily="34" charset="0"/>
              </a:rPr>
              <a:t>Scileanna Pearsanta</a:t>
            </a:r>
            <a:r>
              <a:rPr sz="3000" spc="-59" dirty="0">
                <a:solidFill>
                  <a:srgbClr val="FFFFFF"/>
                </a:solidFill>
                <a:latin typeface="Avenir Next Demi Bold" panose="020B0703020202020204" pitchFamily="34" charset="0"/>
              </a:rPr>
              <a:t>					</a:t>
            </a:r>
            <a:r>
              <a:rPr sz="3000" spc="-59" dirty="0" smtClean="0">
                <a:solidFill>
                  <a:srgbClr val="FFFFFF"/>
                </a:solidFill>
                <a:latin typeface="Avenir Next Demi Bold" panose="020B0703020202020204" pitchFamily="34" charset="0"/>
              </a:rPr>
              <a:t>13 </a:t>
            </a:r>
            <a:r>
              <a:rPr lang="en-GB" sz="3000" spc="-59" dirty="0" err="1" smtClean="0">
                <a:solidFill>
                  <a:srgbClr val="FFFFFF"/>
                </a:solidFill>
                <a:latin typeface="Avenir Next Demi Bold" panose="020B0703020202020204" pitchFamily="34" charset="0"/>
              </a:rPr>
              <a:t>seachtaine</a:t>
            </a:r>
            <a:endParaRPr sz="3000" spc="-59" dirty="0">
              <a:solidFill>
                <a:srgbClr val="FFFFFF"/>
              </a:solidFill>
              <a:latin typeface="Avenir Next Demi Bold" panose="020B0703020202020204" pitchFamily="34" charset="0"/>
            </a:endParaRPr>
          </a:p>
          <a:p>
            <a:pPr marL="1054100" lvl="1" indent="-527050" defTabSz="484886">
              <a:spcBef>
                <a:spcPts val="3400"/>
              </a:spcBef>
              <a:buSzPct val="100000"/>
              <a:buAutoNum type="arabicPeriod"/>
              <a:defRPr sz="1800" spc="0"/>
            </a:pPr>
            <a:r>
              <a:rPr lang="ga-IE" sz="3000" dirty="0">
                <a:solidFill>
                  <a:schemeClr val="bg1"/>
                </a:solidFill>
                <a:latin typeface="Avenir Next Demi Bold" panose="020B0703020202020204" pitchFamily="34" charset="0"/>
              </a:rPr>
              <a:t>Aclaíocht Áineasa</a:t>
            </a:r>
            <a:r>
              <a:rPr sz="3000" spc="-59" dirty="0">
                <a:solidFill>
                  <a:schemeClr val="bg1"/>
                </a:solidFill>
                <a:latin typeface="Avenir Next Demi Bold" panose="020B0703020202020204" pitchFamily="34" charset="0"/>
              </a:rPr>
              <a:t>		</a:t>
            </a:r>
            <a:r>
              <a:rPr sz="3000" spc="-59" dirty="0">
                <a:solidFill>
                  <a:srgbClr val="FFFFFF"/>
                </a:solidFill>
                <a:latin typeface="Avenir Next Demi Bold" panose="020B0703020202020204" pitchFamily="34" charset="0"/>
              </a:rPr>
              <a:t>		</a:t>
            </a:r>
            <a:r>
              <a:rPr lang="en-GB" sz="3000" spc="-59" dirty="0" smtClean="0">
                <a:solidFill>
                  <a:srgbClr val="FFFFFF"/>
                </a:solidFill>
                <a:latin typeface="Avenir Next Demi Bold" panose="020B0703020202020204" pitchFamily="34" charset="0"/>
              </a:rPr>
              <a:t>      </a:t>
            </a:r>
            <a:r>
              <a:rPr sz="3000" spc="-59" dirty="0" smtClean="0">
                <a:solidFill>
                  <a:srgbClr val="FFFFFF"/>
                </a:solidFill>
                <a:latin typeface="Avenir Next Demi Bold" panose="020B0703020202020204" pitchFamily="34" charset="0"/>
              </a:rPr>
              <a:t>13 </a:t>
            </a:r>
            <a:r>
              <a:rPr lang="en-GB" sz="3000" spc="-59" dirty="0" err="1" smtClean="0">
                <a:solidFill>
                  <a:srgbClr val="FFFFFF"/>
                </a:solidFill>
                <a:latin typeface="Avenir Next Demi Bold" panose="020B0703020202020204" pitchFamily="34" charset="0"/>
              </a:rPr>
              <a:t>seachtaine</a:t>
            </a:r>
            <a:endParaRPr sz="3000" spc="-59" dirty="0">
              <a:solidFill>
                <a:srgbClr val="FFFFFF"/>
              </a:solidFill>
              <a:latin typeface="Avenir Next Demi Bold" panose="020B0703020202020204" pitchFamily="34" charset="0"/>
            </a:endParaRPr>
          </a:p>
          <a:p>
            <a:r>
              <a:rPr sz="3000" spc="-59" dirty="0">
                <a:solidFill>
                  <a:schemeClr val="bg1"/>
                </a:solidFill>
                <a:latin typeface="Avenir Next Demi Bold" panose="020B0703020202020204" pitchFamily="34" charset="0"/>
              </a:rPr>
              <a:t>+ </a:t>
            </a:r>
            <a:r>
              <a:rPr lang="ga-IE" sz="3000" dirty="0">
                <a:solidFill>
                  <a:schemeClr val="bg1"/>
                </a:solidFill>
                <a:latin typeface="Avenir Next Demi Bold" panose="020B0703020202020204" pitchFamily="34" charset="0"/>
              </a:rPr>
              <a:t>cuir síneadh go dtí 26 seachtaine leis an ngníomhaíocht is mó a thaitníonn leat (13 + 13 breise)</a:t>
            </a:r>
            <a:endParaRPr lang="en-GB" sz="3000" dirty="0">
              <a:solidFill>
                <a:schemeClr val="bg1"/>
              </a:solidFill>
              <a:latin typeface="Avenir Next Demi Bold" panose="020B0703020202020204" pitchFamily="34" charset="0"/>
            </a:endParaRPr>
          </a:p>
          <a:p>
            <a:pPr marL="1054100" lvl="1" indent="-527050" defTabSz="484886">
              <a:spcBef>
                <a:spcPts val="3400"/>
              </a:spcBef>
              <a:buSzPct val="100000"/>
              <a:buAutoNum type="arabicPeriod" startAt="4"/>
              <a:defRPr sz="1800" spc="0"/>
            </a:pPr>
            <a:r>
              <a:rPr sz="3000" spc="-59" dirty="0">
                <a:solidFill>
                  <a:schemeClr val="bg1"/>
                </a:solidFill>
              </a:rPr>
              <a:t>	</a:t>
            </a:r>
            <a:r>
              <a:rPr lang="ga-IE" sz="3000" dirty="0">
                <a:solidFill>
                  <a:schemeClr val="bg1"/>
                </a:solidFill>
              </a:rPr>
              <a:t>Turas Eachtraíochta</a:t>
            </a:r>
            <a:r>
              <a:rPr sz="3000" spc="-59" dirty="0">
                <a:solidFill>
                  <a:schemeClr val="bg1"/>
                </a:solidFill>
              </a:rPr>
              <a:t>	</a:t>
            </a:r>
            <a:r>
              <a:rPr sz="3000" spc="-59" dirty="0">
                <a:solidFill>
                  <a:srgbClr val="FFFFFF"/>
                </a:solidFill>
              </a:rPr>
              <a:t>			2 </a:t>
            </a:r>
            <a:r>
              <a:rPr lang="en-GB" sz="3000" spc="-59" dirty="0" err="1" smtClean="0">
                <a:solidFill>
                  <a:srgbClr val="FFFFFF"/>
                </a:solidFill>
              </a:rPr>
              <a:t>lá</a:t>
            </a:r>
            <a:r>
              <a:rPr sz="3000" spc="-59" dirty="0" smtClean="0">
                <a:solidFill>
                  <a:srgbClr val="FFFFFF"/>
                </a:solidFill>
              </a:rPr>
              <a:t>, </a:t>
            </a:r>
            <a:r>
              <a:rPr lang="en-GB" sz="3000" spc="-59" dirty="0" err="1" smtClean="0">
                <a:solidFill>
                  <a:srgbClr val="FFFFFF"/>
                </a:solidFill>
              </a:rPr>
              <a:t>oíche</a:t>
            </a:r>
            <a:r>
              <a:rPr lang="en-GB" sz="3000" spc="-59" dirty="0" smtClean="0">
                <a:solidFill>
                  <a:srgbClr val="FFFFFF"/>
                </a:solidFill>
              </a:rPr>
              <a:t> </a:t>
            </a:r>
            <a:r>
              <a:rPr lang="en-GB" sz="3000" spc="-59" dirty="0" err="1" smtClean="0">
                <a:solidFill>
                  <a:srgbClr val="FFFFFF"/>
                </a:solidFill>
              </a:rPr>
              <a:t>amháin</a:t>
            </a:r>
            <a:endParaRPr sz="3000" spc="-59" dirty="0">
              <a:solidFill>
                <a:srgbClr val="FFFFFF"/>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lvl1pPr>
              <a:defRPr>
                <a:solidFill>
                  <a:srgbClr val="FFFFFF"/>
                </a:solidFill>
              </a:defRPr>
            </a:lvl1pPr>
          </a:lstStyle>
          <a:p>
            <a:r>
              <a:rPr lang="ga-IE" dirty="0"/>
              <a:t>An Gradam Airgid</a:t>
            </a:r>
            <a:endParaRPr lang="en-GB" dirty="0"/>
          </a:p>
        </p:txBody>
      </p:sp>
      <p:sp>
        <p:nvSpPr>
          <p:cNvPr id="166" name="Shape 166"/>
          <p:cNvSpPr>
            <a:spLocks noGrp="1"/>
          </p:cNvSpPr>
          <p:nvPr>
            <p:ph type="body" idx="1"/>
          </p:nvPr>
        </p:nvSpPr>
        <p:spPr>
          <a:prstGeom prst="rect">
            <a:avLst/>
          </a:prstGeom>
        </p:spPr>
        <p:txBody>
          <a:bodyPr>
            <a:normAutofit lnSpcReduction="10000"/>
          </a:bodyPr>
          <a:lstStyle/>
          <a:p>
            <a:pPr lvl="0"/>
            <a:r>
              <a:rPr lang="ga-IE" sz="3000" dirty="0">
                <a:solidFill>
                  <a:schemeClr val="bg1"/>
                </a:solidFill>
              </a:rPr>
              <a:t>Ní mór 1 uair an chloig in aghaidh na seachtaine ar a laghad a chaitheamh leis na chéad thrí réimse</a:t>
            </a:r>
            <a:endParaRPr lang="en-GB" sz="3000" dirty="0">
              <a:solidFill>
                <a:schemeClr val="bg1"/>
              </a:solidFill>
            </a:endParaRPr>
          </a:p>
          <a:p>
            <a:pPr marL="1003300" lvl="1" indent="-501650" defTabSz="461518">
              <a:spcBef>
                <a:spcPts val="3300"/>
              </a:spcBef>
              <a:buSzPct val="100000"/>
              <a:buAutoNum type="arabicPeriod"/>
              <a:defRPr sz="1800" spc="0"/>
            </a:pPr>
            <a:r>
              <a:rPr lang="ga-IE" sz="3000" dirty="0">
                <a:solidFill>
                  <a:schemeClr val="bg1"/>
                </a:solidFill>
              </a:rPr>
              <a:t>Rannpháirtíocht an Phobail</a:t>
            </a:r>
            <a:r>
              <a:rPr sz="3000" spc="-56" dirty="0">
                <a:solidFill>
                  <a:schemeClr val="bg1"/>
                </a:solidFill>
              </a:rPr>
              <a:t>			26 </a:t>
            </a:r>
            <a:r>
              <a:rPr lang="en-GB" sz="3000" spc="-56" dirty="0" err="1" smtClean="0">
                <a:solidFill>
                  <a:schemeClr val="bg1"/>
                </a:solidFill>
              </a:rPr>
              <a:t>Seachtaine</a:t>
            </a:r>
            <a:endParaRPr sz="3000" spc="-56" dirty="0">
              <a:solidFill>
                <a:schemeClr val="bg1"/>
              </a:solidFill>
            </a:endParaRPr>
          </a:p>
          <a:p>
            <a:pPr marL="1003300" lvl="1" indent="-501650" defTabSz="461518">
              <a:spcBef>
                <a:spcPts val="3300"/>
              </a:spcBef>
              <a:buSzPct val="100000"/>
              <a:buAutoNum type="arabicPeriod"/>
              <a:defRPr sz="1800" spc="0"/>
            </a:pPr>
            <a:r>
              <a:rPr lang="ga-IE" sz="3000" dirty="0">
                <a:solidFill>
                  <a:schemeClr val="bg1"/>
                </a:solidFill>
              </a:rPr>
              <a:t>Scileanna Pearsanta</a:t>
            </a:r>
            <a:r>
              <a:rPr sz="3000" spc="-56" dirty="0">
                <a:solidFill>
                  <a:schemeClr val="bg1"/>
                </a:solidFill>
              </a:rPr>
              <a:t>					26 </a:t>
            </a:r>
            <a:r>
              <a:rPr lang="en-GB" sz="3000" spc="-56" dirty="0" err="1" smtClean="0">
                <a:solidFill>
                  <a:schemeClr val="bg1"/>
                </a:solidFill>
              </a:rPr>
              <a:t>Seachtaine</a:t>
            </a:r>
            <a:endParaRPr sz="3000" spc="-56" dirty="0">
              <a:solidFill>
                <a:schemeClr val="bg1"/>
              </a:solidFill>
            </a:endParaRPr>
          </a:p>
          <a:p>
            <a:pPr marL="1003300" lvl="1" indent="-501650" defTabSz="461518">
              <a:spcBef>
                <a:spcPts val="3300"/>
              </a:spcBef>
              <a:buSzPct val="100000"/>
              <a:buAutoNum type="arabicPeriod"/>
              <a:defRPr sz="1800" spc="0"/>
            </a:pPr>
            <a:r>
              <a:rPr lang="ga-IE" sz="3000" dirty="0">
                <a:solidFill>
                  <a:schemeClr val="bg1"/>
                </a:solidFill>
              </a:rPr>
              <a:t>Aclaíocht Áineasa</a:t>
            </a:r>
            <a:r>
              <a:rPr sz="3000" spc="-56" dirty="0">
                <a:solidFill>
                  <a:schemeClr val="bg1"/>
                </a:solidFill>
              </a:rPr>
              <a:t>			26 </a:t>
            </a:r>
            <a:r>
              <a:rPr lang="en-GB" sz="3000" spc="-56" dirty="0" err="1" smtClean="0">
                <a:solidFill>
                  <a:schemeClr val="bg1"/>
                </a:solidFill>
              </a:rPr>
              <a:t>Seachtaine</a:t>
            </a:r>
            <a:endParaRPr sz="3000" spc="-56" dirty="0">
              <a:solidFill>
                <a:schemeClr val="bg1"/>
              </a:solidFill>
            </a:endParaRPr>
          </a:p>
          <a:p>
            <a:r>
              <a:rPr lang="ga-IE" sz="3000" i="1" dirty="0">
                <a:solidFill>
                  <a:schemeClr val="bg1"/>
                </a:solidFill>
              </a:rPr>
              <a:t>Murar bronnadh Gradam Cré-umha ort: </a:t>
            </a:r>
            <a:r>
              <a:rPr lang="ga-IE" sz="3000" dirty="0">
                <a:solidFill>
                  <a:schemeClr val="bg1"/>
                </a:solidFill>
              </a:rPr>
              <a:t>cuir síneadh go dtí 52 seachtaine leis an ngníomhaíocht is mó a thaitníonn leat (26 + 26 breise)</a:t>
            </a:r>
            <a:endParaRPr lang="en-GB" sz="3000" dirty="0">
              <a:solidFill>
                <a:schemeClr val="bg1"/>
              </a:solidFill>
            </a:endParaRPr>
          </a:p>
          <a:p>
            <a:pPr marL="1003300" lvl="1" indent="-501650" defTabSz="461518">
              <a:spcBef>
                <a:spcPts val="3300"/>
              </a:spcBef>
              <a:buSzPct val="100000"/>
              <a:buAutoNum type="arabicPeriod" startAt="4"/>
              <a:defRPr sz="1800" spc="0"/>
            </a:pPr>
            <a:r>
              <a:rPr sz="3000" spc="-56" dirty="0">
                <a:solidFill>
                  <a:schemeClr val="bg1"/>
                </a:solidFill>
              </a:rPr>
              <a:t>	</a:t>
            </a:r>
            <a:r>
              <a:rPr lang="ga-IE" sz="3000" dirty="0">
                <a:solidFill>
                  <a:schemeClr val="bg1"/>
                </a:solidFill>
              </a:rPr>
              <a:t>Turas Eachtraíochta	</a:t>
            </a:r>
            <a:r>
              <a:rPr sz="3000" spc="-56" dirty="0">
                <a:solidFill>
                  <a:schemeClr val="bg1"/>
                </a:solidFill>
              </a:rPr>
              <a:t>	</a:t>
            </a:r>
            <a:r>
              <a:rPr sz="2844" spc="-56" dirty="0">
                <a:solidFill>
                  <a:schemeClr val="bg1"/>
                </a:solidFill>
              </a:rPr>
              <a:t>		3 </a:t>
            </a:r>
            <a:r>
              <a:rPr lang="en-GB" sz="2844" spc="-56" dirty="0" err="1" smtClean="0">
                <a:solidFill>
                  <a:schemeClr val="bg1"/>
                </a:solidFill>
              </a:rPr>
              <a:t>lá</a:t>
            </a:r>
            <a:r>
              <a:rPr lang="en-GB" sz="2844" spc="-56" dirty="0" smtClean="0">
                <a:solidFill>
                  <a:schemeClr val="bg1"/>
                </a:solidFill>
              </a:rPr>
              <a:t>, 2 </a:t>
            </a:r>
            <a:r>
              <a:rPr lang="en-GB" sz="2844" spc="-56" dirty="0" err="1" smtClean="0">
                <a:solidFill>
                  <a:schemeClr val="bg1"/>
                </a:solidFill>
              </a:rPr>
              <a:t>oíche</a:t>
            </a:r>
            <a:endParaRPr sz="2844" spc="-56" dirty="0">
              <a:solidFill>
                <a:schemeClr val="bg1"/>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lvl1pPr>
              <a:defRPr>
                <a:solidFill>
                  <a:srgbClr val="FFFFFF"/>
                </a:solidFill>
              </a:defRPr>
            </a:lvl1pPr>
          </a:lstStyle>
          <a:p>
            <a:r>
              <a:rPr lang="ga-IE" dirty="0"/>
              <a:t>An Gradam Óir</a:t>
            </a:r>
            <a:endParaRPr lang="en-GB" dirty="0"/>
          </a:p>
        </p:txBody>
      </p:sp>
      <p:sp>
        <p:nvSpPr>
          <p:cNvPr id="171" name="Shape 171"/>
          <p:cNvSpPr>
            <a:spLocks noGrp="1"/>
          </p:cNvSpPr>
          <p:nvPr>
            <p:ph type="body" idx="1"/>
          </p:nvPr>
        </p:nvSpPr>
        <p:spPr>
          <a:prstGeom prst="rect">
            <a:avLst/>
          </a:prstGeom>
        </p:spPr>
        <p:txBody>
          <a:bodyPr>
            <a:normAutofit lnSpcReduction="10000"/>
          </a:bodyPr>
          <a:lstStyle/>
          <a:p>
            <a:pPr lvl="0"/>
            <a:r>
              <a:rPr lang="ga-IE" sz="3200" dirty="0">
                <a:solidFill>
                  <a:schemeClr val="bg1"/>
                </a:solidFill>
              </a:rPr>
              <a:t>Ní mór 1 uair an chloig in aghaidh na seachtaine ar a laghad a chaitheamh leis na chéad thrí réimse</a:t>
            </a:r>
            <a:endParaRPr lang="en-GB" sz="3200" dirty="0">
              <a:solidFill>
                <a:schemeClr val="bg1"/>
              </a:solidFill>
            </a:endParaRPr>
          </a:p>
          <a:p>
            <a:pPr marL="1003300" lvl="1" indent="-501650" defTabSz="461518">
              <a:spcBef>
                <a:spcPts val="3300"/>
              </a:spcBef>
              <a:buSzPct val="100000"/>
              <a:buAutoNum type="arabicPeriod"/>
              <a:defRPr sz="1800" spc="0"/>
            </a:pPr>
            <a:r>
              <a:rPr lang="ga-IE" sz="3000" dirty="0">
                <a:solidFill>
                  <a:schemeClr val="bg1"/>
                </a:solidFill>
              </a:rPr>
              <a:t>Rannpháirtíocht an Phobail</a:t>
            </a:r>
            <a:r>
              <a:rPr sz="3000" spc="-56" dirty="0">
                <a:solidFill>
                  <a:schemeClr val="bg1"/>
                </a:solidFill>
              </a:rPr>
              <a:t>		52 </a:t>
            </a:r>
            <a:r>
              <a:rPr lang="en-GB" sz="3000" spc="-56" dirty="0" err="1" smtClean="0">
                <a:solidFill>
                  <a:schemeClr val="bg1"/>
                </a:solidFill>
              </a:rPr>
              <a:t>Seachtaine</a:t>
            </a:r>
            <a:endParaRPr sz="3000" spc="-56" dirty="0">
              <a:solidFill>
                <a:schemeClr val="bg1"/>
              </a:solidFill>
            </a:endParaRPr>
          </a:p>
          <a:p>
            <a:pPr marL="1003300" lvl="1" indent="-501650" defTabSz="461518">
              <a:spcBef>
                <a:spcPts val="3300"/>
              </a:spcBef>
              <a:buSzPct val="100000"/>
              <a:buAutoNum type="arabicPeriod"/>
              <a:defRPr sz="1800" spc="0"/>
            </a:pPr>
            <a:r>
              <a:rPr lang="ga-IE" sz="3000" dirty="0">
                <a:solidFill>
                  <a:schemeClr val="bg1"/>
                </a:solidFill>
              </a:rPr>
              <a:t>Scileanna Pearsanta</a:t>
            </a:r>
            <a:r>
              <a:rPr sz="3000" spc="-56" dirty="0">
                <a:solidFill>
                  <a:schemeClr val="bg1"/>
                </a:solidFill>
              </a:rPr>
              <a:t>						52 </a:t>
            </a:r>
            <a:r>
              <a:rPr lang="en-GB" sz="3000" spc="-56" dirty="0" err="1" smtClean="0">
                <a:solidFill>
                  <a:schemeClr val="bg1"/>
                </a:solidFill>
              </a:rPr>
              <a:t>Seachtaine</a:t>
            </a:r>
            <a:endParaRPr sz="3000" spc="-56" dirty="0">
              <a:solidFill>
                <a:schemeClr val="bg1"/>
              </a:solidFill>
            </a:endParaRPr>
          </a:p>
          <a:p>
            <a:pPr marL="1003300" lvl="1" indent="-501650" defTabSz="461518">
              <a:spcBef>
                <a:spcPts val="3300"/>
              </a:spcBef>
              <a:buSzPct val="100000"/>
              <a:buAutoNum type="arabicPeriod"/>
              <a:defRPr sz="1800" spc="0"/>
            </a:pPr>
            <a:r>
              <a:rPr lang="ga-IE" sz="3000" dirty="0">
                <a:solidFill>
                  <a:schemeClr val="bg1"/>
                </a:solidFill>
              </a:rPr>
              <a:t>Aclaíocht Áineasa	</a:t>
            </a:r>
            <a:r>
              <a:rPr sz="3000" spc="-56" dirty="0">
                <a:solidFill>
                  <a:schemeClr val="bg1"/>
                </a:solidFill>
              </a:rPr>
              <a:t>				52 </a:t>
            </a:r>
            <a:r>
              <a:rPr lang="en-GB" sz="3000" spc="-56" dirty="0" err="1" smtClean="0">
                <a:solidFill>
                  <a:schemeClr val="bg1"/>
                </a:solidFill>
              </a:rPr>
              <a:t>Seachtaine</a:t>
            </a:r>
            <a:endParaRPr sz="3000" spc="-56" dirty="0">
              <a:solidFill>
                <a:schemeClr val="bg1"/>
              </a:solidFill>
            </a:endParaRPr>
          </a:p>
          <a:p>
            <a:r>
              <a:rPr lang="ga-IE" sz="3000" i="1" dirty="0">
                <a:solidFill>
                  <a:schemeClr val="bg1"/>
                </a:solidFill>
              </a:rPr>
              <a:t>Murar bronnadh Gradam Airgid ort: </a:t>
            </a:r>
            <a:r>
              <a:rPr lang="ga-IE" sz="3000" dirty="0">
                <a:solidFill>
                  <a:schemeClr val="bg1"/>
                </a:solidFill>
              </a:rPr>
              <a:t>cuir síneadh go dtí 78 seachtaine leis an ngníomhaíocht is mó a thaitníonn leat (52 + 26 breise)</a:t>
            </a:r>
            <a:endParaRPr lang="en-GB" sz="3000" dirty="0">
              <a:solidFill>
                <a:schemeClr val="bg1"/>
              </a:solidFill>
            </a:endParaRPr>
          </a:p>
          <a:p>
            <a:pPr marL="1003300" lvl="1" indent="-501650" defTabSz="461518">
              <a:spcBef>
                <a:spcPts val="3300"/>
              </a:spcBef>
              <a:buSzPct val="100000"/>
              <a:buAutoNum type="arabicPeriod" startAt="4"/>
              <a:defRPr sz="1800" spc="0"/>
            </a:pPr>
            <a:r>
              <a:rPr sz="2844" spc="-56" dirty="0">
                <a:solidFill>
                  <a:srgbClr val="FFFFFF"/>
                </a:solidFill>
              </a:rPr>
              <a:t>	</a:t>
            </a:r>
            <a:r>
              <a:rPr lang="ga-IE" sz="2800" dirty="0">
                <a:solidFill>
                  <a:schemeClr val="bg1"/>
                </a:solidFill>
              </a:rPr>
              <a:t>Turas Eachtraíochta</a:t>
            </a:r>
            <a:r>
              <a:rPr sz="2800" spc="-56" dirty="0">
                <a:solidFill>
                  <a:schemeClr val="bg1"/>
                </a:solidFill>
              </a:rPr>
              <a:t>		</a:t>
            </a:r>
            <a:r>
              <a:rPr sz="2844" spc="-56" dirty="0">
                <a:solidFill>
                  <a:srgbClr val="FFFFFF"/>
                </a:solidFill>
              </a:rPr>
              <a:t>	4 </a:t>
            </a:r>
            <a:r>
              <a:rPr lang="en-GB" sz="2844" spc="-56" dirty="0" err="1" smtClean="0">
                <a:solidFill>
                  <a:srgbClr val="FFFFFF"/>
                </a:solidFill>
              </a:rPr>
              <a:t>lá</a:t>
            </a:r>
            <a:r>
              <a:rPr sz="2844" spc="-56" dirty="0" smtClean="0">
                <a:solidFill>
                  <a:srgbClr val="FFFFFF"/>
                </a:solidFill>
              </a:rPr>
              <a:t>, </a:t>
            </a:r>
            <a:r>
              <a:rPr sz="2844" spc="-56" dirty="0">
                <a:solidFill>
                  <a:srgbClr val="FFFFFF"/>
                </a:solidFill>
              </a:rPr>
              <a:t>3 </a:t>
            </a:r>
            <a:r>
              <a:rPr lang="en-GB" sz="2844" spc="-56" dirty="0" err="1" smtClean="0">
                <a:solidFill>
                  <a:srgbClr val="FFFFFF"/>
                </a:solidFill>
              </a:rPr>
              <a:t>oíche</a:t>
            </a:r>
            <a:endParaRPr sz="2844" spc="-56" dirty="0">
              <a:solidFill>
                <a:srgbClr val="FFFFFF"/>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lvl1pPr>
              <a:defRPr>
                <a:solidFill>
                  <a:srgbClr val="FFFFFF"/>
                </a:solidFill>
              </a:defRPr>
            </a:lvl1pPr>
          </a:lstStyle>
          <a:p>
            <a:r>
              <a:rPr lang="ga-IE" dirty="0"/>
              <a:t>An Gradam Óir</a:t>
            </a:r>
            <a:endParaRPr lang="en-GB" dirty="0"/>
          </a:p>
        </p:txBody>
      </p:sp>
      <p:sp>
        <p:nvSpPr>
          <p:cNvPr id="176" name="Shape 176"/>
          <p:cNvSpPr>
            <a:spLocks noGrp="1"/>
          </p:cNvSpPr>
          <p:nvPr>
            <p:ph type="body" idx="1"/>
          </p:nvPr>
        </p:nvSpPr>
        <p:spPr>
          <a:prstGeom prst="rect">
            <a:avLst/>
          </a:prstGeom>
        </p:spPr>
        <p:txBody>
          <a:bodyPr numCol="2" spcCol="554990" anchor="t">
            <a:normAutofit lnSpcReduction="10000"/>
          </a:bodyPr>
          <a:lstStyle/>
          <a:p>
            <a:pPr marL="0" indent="0">
              <a:buNone/>
            </a:pPr>
            <a:r>
              <a:rPr lang="en-GB" sz="3500" dirty="0" smtClean="0">
                <a:solidFill>
                  <a:schemeClr val="bg1"/>
                </a:solidFill>
                <a:latin typeface="+mj-lt"/>
              </a:rPr>
              <a:t>       </a:t>
            </a:r>
            <a:r>
              <a:rPr lang="ga-IE" sz="3500" b="1" dirty="0" smtClean="0">
                <a:solidFill>
                  <a:schemeClr val="bg1"/>
                </a:solidFill>
                <a:latin typeface="+mj-lt"/>
              </a:rPr>
              <a:t>Turas </a:t>
            </a:r>
            <a:r>
              <a:rPr lang="ga-IE" sz="3500" b="1" dirty="0">
                <a:solidFill>
                  <a:schemeClr val="bg1"/>
                </a:solidFill>
                <a:latin typeface="+mj-lt"/>
              </a:rPr>
              <a:t>Eachtraíochta</a:t>
            </a:r>
            <a:endParaRPr lang="en-GB" sz="3500" b="1" dirty="0">
              <a:solidFill>
                <a:schemeClr val="bg1"/>
              </a:solidFill>
              <a:latin typeface="+mj-lt"/>
            </a:endParaRPr>
          </a:p>
          <a:p>
            <a:pPr marL="0" indent="0" algn="ctr">
              <a:buNone/>
            </a:pPr>
            <a:r>
              <a:rPr lang="ga-IE" sz="3500" dirty="0">
                <a:solidFill>
                  <a:schemeClr val="bg1"/>
                </a:solidFill>
                <a:latin typeface="Avenir Next" panose="020B0503020202020204" pitchFamily="34" charset="0"/>
              </a:rPr>
              <a:t>Pleanáil, ullmhaigh agus tabhairt faoi Thuras eachtraíochta 4 lá, 3 oíche i ngrúpa agus ní mór daoibh an t-achar iomlán seo ar a laghad a chur díobh: Siúlóid  80km / Rothaíocht: 300km</a:t>
            </a:r>
            <a:endParaRPr lang="en-GB" sz="3500" dirty="0">
              <a:solidFill>
                <a:schemeClr val="bg1"/>
              </a:solidFill>
              <a:latin typeface="Avenir Next" panose="020B0503020202020204" pitchFamily="34" charset="0"/>
            </a:endParaRPr>
          </a:p>
          <a:p>
            <a:pPr marL="0" lvl="0" indent="0" algn="ctr" defTabSz="362204">
              <a:spcBef>
                <a:spcPts val="2600"/>
              </a:spcBef>
              <a:buSzTx/>
              <a:buNone/>
              <a:defRPr sz="1800" spc="0"/>
            </a:pPr>
            <a:endParaRPr lang="ga-IE" sz="2232" spc="-44" dirty="0">
              <a:solidFill>
                <a:srgbClr val="FFFFFF"/>
              </a:solidFill>
            </a:endParaRPr>
          </a:p>
          <a:p>
            <a:pPr marL="0" indent="0" algn="ctr">
              <a:buNone/>
            </a:pPr>
            <a:r>
              <a:rPr lang="ga-IE" sz="3000" dirty="0" smtClean="0">
                <a:solidFill>
                  <a:schemeClr val="bg1"/>
                </a:solidFill>
              </a:rPr>
              <a:t>Togra </a:t>
            </a:r>
            <a:r>
              <a:rPr lang="ga-IE" sz="3000" dirty="0">
                <a:solidFill>
                  <a:schemeClr val="bg1"/>
                </a:solidFill>
              </a:rPr>
              <a:t>Cónaithe</a:t>
            </a:r>
            <a:endParaRPr lang="en-GB" sz="3000" dirty="0">
              <a:solidFill>
                <a:schemeClr val="bg1"/>
              </a:solidFill>
            </a:endParaRPr>
          </a:p>
          <a:p>
            <a:pPr marL="0" indent="0" algn="ctr">
              <a:buNone/>
            </a:pPr>
            <a:r>
              <a:rPr lang="ga-IE" sz="3000" dirty="0">
                <a:solidFill>
                  <a:schemeClr val="bg1"/>
                </a:solidFill>
              </a:rPr>
              <a:t>Comhgníomhaíocht le grúpa i dtimpeallacht cónaithe ar feadh 5 lá agus 4 oíche</a:t>
            </a:r>
            <a:endParaRPr lang="en-GB" sz="3000" dirty="0">
              <a:solidFill>
                <a:schemeClr val="bg1"/>
              </a:solidFill>
            </a:endParaRPr>
          </a:p>
          <a:p>
            <a:pPr marL="0" indent="0" algn="ctr">
              <a:buNone/>
            </a:pPr>
            <a:r>
              <a:rPr lang="ga-IE" sz="3000" i="1" dirty="0">
                <a:solidFill>
                  <a:schemeClr val="bg1"/>
                </a:solidFill>
              </a:rPr>
              <a:t>Áirítear mar shamplaí de sin:</a:t>
            </a:r>
            <a:endParaRPr lang="en-GB" sz="3000" dirty="0">
              <a:solidFill>
                <a:schemeClr val="bg1"/>
              </a:solidFill>
            </a:endParaRPr>
          </a:p>
          <a:p>
            <a:pPr marL="0" indent="0" algn="ctr">
              <a:buNone/>
            </a:pPr>
            <a:r>
              <a:rPr lang="ga-IE" sz="3000" dirty="0">
                <a:solidFill>
                  <a:schemeClr val="bg1"/>
                </a:solidFill>
              </a:rPr>
              <a:t>A bheith ag obair go deonach i gcampa Samhraidh, Cuairt a thabhairt ar Lourdes i do chúntóir, a bheith ag obair go deonach i gcampa idirnáisiúnta</a:t>
            </a:r>
            <a:endParaRPr lang="en-GB" sz="3000" dirty="0">
              <a:solidFill>
                <a:schemeClr val="bg1"/>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lvl1pPr>
              <a:defRPr>
                <a:solidFill>
                  <a:srgbClr val="FFFFFF"/>
                </a:solidFill>
              </a:defRPr>
            </a:lvl1pPr>
          </a:lstStyle>
          <a:p>
            <a:r>
              <a:rPr lang="ga-IE" dirty="0"/>
              <a:t>Táillí iarratais</a:t>
            </a:r>
            <a:endParaRPr lang="en-GB" dirty="0"/>
          </a:p>
        </p:txBody>
      </p:sp>
      <p:sp>
        <p:nvSpPr>
          <p:cNvPr id="181" name="Shape 181"/>
          <p:cNvSpPr>
            <a:spLocks noGrp="1"/>
          </p:cNvSpPr>
          <p:nvPr>
            <p:ph type="body" idx="1"/>
          </p:nvPr>
        </p:nvSpPr>
        <p:spPr>
          <a:prstGeom prst="rect">
            <a:avLst/>
          </a:prstGeom>
        </p:spPr>
        <p:txBody>
          <a:bodyPr>
            <a:normAutofit/>
          </a:bodyPr>
          <a:lstStyle/>
          <a:p>
            <a:pPr lvl="7">
              <a:defRPr sz="1800" spc="0"/>
            </a:pPr>
            <a:r>
              <a:rPr lang="en-GB" sz="4000" spc="-72" dirty="0" smtClean="0">
                <a:solidFill>
                  <a:srgbClr val="945200"/>
                </a:solidFill>
              </a:rPr>
              <a:t>An Gradam </a:t>
            </a:r>
            <a:r>
              <a:rPr lang="en-GB" sz="4000" spc="-72" dirty="0" err="1" smtClean="0">
                <a:solidFill>
                  <a:srgbClr val="945200"/>
                </a:solidFill>
              </a:rPr>
              <a:t>Cré-umha</a:t>
            </a:r>
            <a:r>
              <a:rPr lang="en-GB" sz="4000" spc="-72" dirty="0" smtClean="0">
                <a:solidFill>
                  <a:srgbClr val="945200"/>
                </a:solidFill>
              </a:rPr>
              <a:t>:</a:t>
            </a:r>
            <a:r>
              <a:rPr sz="4000" spc="-72" dirty="0">
                <a:solidFill>
                  <a:srgbClr val="945200"/>
                </a:solidFill>
              </a:rPr>
              <a:t>	</a:t>
            </a:r>
            <a:r>
              <a:rPr sz="4000" spc="-72" dirty="0" smtClean="0">
                <a:solidFill>
                  <a:srgbClr val="945200"/>
                </a:solidFill>
              </a:rPr>
              <a:t>€</a:t>
            </a:r>
            <a:r>
              <a:rPr sz="4000" spc="-72" dirty="0">
                <a:solidFill>
                  <a:srgbClr val="945200"/>
                </a:solidFill>
              </a:rPr>
              <a:t>15</a:t>
            </a:r>
          </a:p>
          <a:p>
            <a:pPr lvl="7">
              <a:defRPr sz="1800" spc="0"/>
            </a:pPr>
            <a:r>
              <a:rPr lang="en-GB" sz="4000" spc="-72" dirty="0" smtClean="0">
                <a:solidFill>
                  <a:srgbClr val="A9A9A9"/>
                </a:solidFill>
              </a:rPr>
              <a:t>An Gradam </a:t>
            </a:r>
            <a:r>
              <a:rPr lang="en-GB" sz="4000" spc="-72" dirty="0" err="1" smtClean="0">
                <a:solidFill>
                  <a:srgbClr val="A9A9A9"/>
                </a:solidFill>
              </a:rPr>
              <a:t>Airgid</a:t>
            </a:r>
            <a:r>
              <a:rPr sz="4000" spc="-72" dirty="0" smtClean="0">
                <a:solidFill>
                  <a:srgbClr val="A9A9A9"/>
                </a:solidFill>
              </a:rPr>
              <a:t>: </a:t>
            </a:r>
            <a:r>
              <a:rPr sz="4000" spc="-72" dirty="0">
                <a:solidFill>
                  <a:srgbClr val="A9A9A9"/>
                </a:solidFill>
              </a:rPr>
              <a:t>		€20</a:t>
            </a:r>
          </a:p>
          <a:p>
            <a:pPr lvl="7">
              <a:defRPr sz="1800" spc="0"/>
            </a:pPr>
            <a:r>
              <a:rPr lang="en-GB" sz="4000" spc="-72" dirty="0" smtClean="0">
                <a:solidFill>
                  <a:srgbClr val="BE9C4E"/>
                </a:solidFill>
              </a:rPr>
              <a:t>An Grada</a:t>
            </a:r>
            <a:r>
              <a:rPr lang="en-GB" sz="4000" dirty="0" smtClean="0">
                <a:solidFill>
                  <a:srgbClr val="BE9C4E"/>
                </a:solidFill>
              </a:rPr>
              <a:t>m </a:t>
            </a:r>
            <a:r>
              <a:rPr lang="en-GB" sz="4000" dirty="0" err="1" smtClean="0">
                <a:solidFill>
                  <a:srgbClr val="BE9C4E"/>
                </a:solidFill>
              </a:rPr>
              <a:t>Óir</a:t>
            </a:r>
            <a:r>
              <a:rPr sz="4000" spc="-72" dirty="0" smtClean="0">
                <a:solidFill>
                  <a:srgbClr val="BE9C4E"/>
                </a:solidFill>
              </a:rPr>
              <a:t>:</a:t>
            </a:r>
            <a:r>
              <a:rPr sz="4000" spc="-72" dirty="0">
                <a:solidFill>
                  <a:srgbClr val="BE9C4E"/>
                </a:solidFill>
              </a:rPr>
              <a:t>		€25</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lvl1pPr>
              <a:defRPr>
                <a:solidFill>
                  <a:srgbClr val="FFFFFF"/>
                </a:solidFill>
              </a:defRPr>
            </a:lvl1pPr>
          </a:lstStyle>
          <a:p>
            <a:r>
              <a:rPr lang="ga-IE" dirty="0"/>
              <a:t>Céard a gheobhaidh mé?</a:t>
            </a:r>
            <a:endParaRPr lang="en-GB" dirty="0"/>
          </a:p>
        </p:txBody>
      </p:sp>
      <p:sp>
        <p:nvSpPr>
          <p:cNvPr id="184" name="Shape 184"/>
          <p:cNvSpPr>
            <a:spLocks noGrp="1"/>
          </p:cNvSpPr>
          <p:nvPr>
            <p:ph type="body" idx="1"/>
          </p:nvPr>
        </p:nvSpPr>
        <p:spPr>
          <a:prstGeom prst="rect">
            <a:avLst/>
          </a:prstGeom>
        </p:spPr>
        <p:txBody>
          <a:bodyPr/>
          <a:lstStyle/>
          <a:p>
            <a:pPr lvl="0"/>
            <a:r>
              <a:rPr lang="ga-IE" dirty="0">
                <a:solidFill>
                  <a:schemeClr val="bg1"/>
                </a:solidFill>
              </a:rPr>
              <a:t>Teastas sínithe ag an Uachtarán</a:t>
            </a:r>
            <a:endParaRPr lang="en-GB" dirty="0">
              <a:solidFill>
                <a:schemeClr val="bg1"/>
              </a:solidFill>
            </a:endParaRPr>
          </a:p>
          <a:p>
            <a:pPr lvl="0"/>
            <a:r>
              <a:rPr lang="ga-IE" dirty="0">
                <a:solidFill>
                  <a:schemeClr val="bg1"/>
                </a:solidFill>
              </a:rPr>
              <a:t>Bonn: Cré-umha, Airgid nó Óir</a:t>
            </a:r>
            <a:endParaRPr lang="en-GB" dirty="0">
              <a:solidFill>
                <a:schemeClr val="bg1"/>
              </a:solidFill>
            </a:endParaRPr>
          </a:p>
          <a:p>
            <a:pPr lvl="0"/>
            <a:r>
              <a:rPr lang="ga-IE" dirty="0">
                <a:solidFill>
                  <a:schemeClr val="bg1"/>
                </a:solidFill>
              </a:rPr>
              <a:t>Biorán Cába (suaitheantas),  bí mórtasach as!</a:t>
            </a:r>
            <a:endParaRPr lang="en-GB" dirty="0">
              <a:solidFill>
                <a:schemeClr val="bg1"/>
              </a:solidFill>
            </a:endParaRPr>
          </a:p>
          <a:p>
            <a:pPr lvl="0"/>
            <a:r>
              <a:rPr lang="ga-IE" dirty="0">
                <a:solidFill>
                  <a:schemeClr val="bg1"/>
                </a:solidFill>
              </a:rPr>
              <a:t>Eolas luachmhar le cur le do CV</a:t>
            </a:r>
            <a:endParaRPr lang="en-GB" dirty="0">
              <a:solidFill>
                <a:schemeClr val="bg1"/>
              </a:solidFill>
            </a:endParaRPr>
          </a:p>
          <a:p>
            <a:pPr lvl="0"/>
            <a:r>
              <a:rPr lang="ga-IE" dirty="0">
                <a:solidFill>
                  <a:schemeClr val="bg1"/>
                </a:solidFill>
              </a:rPr>
              <a:t>Taithí dochreidte nach ndéanfaidh tú dearmad go brách air </a:t>
            </a:r>
            <a:endParaRPr lang="en-GB" dirty="0">
              <a:solidFill>
                <a:schemeClr val="bg1"/>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FullSizeRender.jpg"/>
          <p:cNvPicPr/>
          <p:nvPr/>
        </p:nvPicPr>
        <p:blipFill>
          <a:blip r:embed="rId3" cstate="screen">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pic>
        <p:nvPicPr>
          <p:cNvPr id="189" name="Logo White.png"/>
          <p:cNvPicPr/>
          <p:nvPr/>
        </p:nvPicPr>
        <p:blipFill>
          <a:blip r:embed="rId4" cstate="screen">
            <a:extLst>
              <a:ext uri="{28A0092B-C50C-407E-A947-70E740481C1C}">
                <a14:useLocalDpi xmlns:a14="http://schemas.microsoft.com/office/drawing/2010/main"/>
              </a:ext>
            </a:extLst>
          </a:blip>
          <a:stretch>
            <a:fillRect/>
          </a:stretch>
        </p:blipFill>
        <p:spPr>
          <a:xfrm>
            <a:off x="952500" y="8801100"/>
            <a:ext cx="1974094" cy="76200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normAutofit fontScale="90000"/>
          </a:bodyPr>
          <a:lstStyle>
            <a:lvl1pPr>
              <a:defRPr>
                <a:solidFill>
                  <a:srgbClr val="FFFFFF"/>
                </a:solidFill>
              </a:defRPr>
            </a:lvl1pPr>
          </a:lstStyle>
          <a:p>
            <a:r>
              <a:rPr lang="ga-IE" dirty="0"/>
              <a:t>Céard a dhéanfaidh mé anois?</a:t>
            </a:r>
            <a:endParaRPr lang="en-GB" dirty="0"/>
          </a:p>
        </p:txBody>
      </p:sp>
      <p:sp>
        <p:nvSpPr>
          <p:cNvPr id="192" name="Shape 192"/>
          <p:cNvSpPr>
            <a:spLocks noGrp="1"/>
          </p:cNvSpPr>
          <p:nvPr>
            <p:ph type="body" idx="1"/>
          </p:nvPr>
        </p:nvSpPr>
        <p:spPr>
          <a:xfrm>
            <a:off x="952500" y="2395310"/>
            <a:ext cx="11099800" cy="6096001"/>
          </a:xfrm>
          <a:prstGeom prst="rect">
            <a:avLst/>
          </a:prstGeom>
        </p:spPr>
        <p:txBody>
          <a:bodyPr>
            <a:normAutofit lnSpcReduction="10000"/>
          </a:bodyPr>
          <a:lstStyle/>
          <a:p>
            <a:pPr lvl="0"/>
            <a:r>
              <a:rPr lang="ga-IE" dirty="0">
                <a:solidFill>
                  <a:schemeClr val="bg1"/>
                </a:solidFill>
              </a:rPr>
              <a:t>Cas le do PAL agus socraigh do chuid dúshlán</a:t>
            </a:r>
            <a:endParaRPr lang="en-GB" dirty="0">
              <a:solidFill>
                <a:schemeClr val="bg1"/>
              </a:solidFill>
            </a:endParaRPr>
          </a:p>
          <a:p>
            <a:pPr lvl="0"/>
            <a:r>
              <a:rPr lang="ga-IE" dirty="0">
                <a:solidFill>
                  <a:schemeClr val="bg1"/>
                </a:solidFill>
              </a:rPr>
              <a:t>Téigh chuig láithreán gréasáin Gaisce: </a:t>
            </a:r>
            <a:r>
              <a:rPr lang="ga-IE" u="sng" dirty="0">
                <a:hlinkClick r:id="rId3"/>
              </a:rPr>
              <a:t>www.gaisce.ie</a:t>
            </a:r>
            <a:r>
              <a:rPr lang="ga-IE" dirty="0"/>
              <a:t> </a:t>
            </a:r>
            <a:r>
              <a:rPr lang="ga-IE" dirty="0">
                <a:solidFill>
                  <a:schemeClr val="bg1"/>
                </a:solidFill>
              </a:rPr>
              <a:t>chun níos mó eolais a fháil agus chun an próiseas iarratais ar líne a chur i gcrích</a:t>
            </a:r>
            <a:endParaRPr lang="en-GB" dirty="0">
              <a:solidFill>
                <a:schemeClr val="bg1"/>
              </a:solidFill>
            </a:endParaRPr>
          </a:p>
          <a:p>
            <a:pPr lvl="0"/>
            <a:r>
              <a:rPr lang="ga-IE" dirty="0">
                <a:solidFill>
                  <a:schemeClr val="bg1"/>
                </a:solidFill>
              </a:rPr>
              <a:t>Cuir tús le do thuras Gaisce trí thús a chur le gníomhaíochtaí</a:t>
            </a:r>
            <a:endParaRPr lang="en-GB" dirty="0">
              <a:solidFill>
                <a:schemeClr val="bg1"/>
              </a:solidFill>
            </a:endParaRPr>
          </a:p>
          <a:p>
            <a:pPr lvl="0"/>
            <a:r>
              <a:rPr lang="ga-IE" dirty="0">
                <a:solidFill>
                  <a:schemeClr val="bg1"/>
                </a:solidFill>
              </a:rPr>
              <a:t>Íoslódáil agus Líon Isteach an leathanach taifid - a léireoidh síniú an mhaoirseora / chóitseálaí gníomhaíochta gach seachtain</a:t>
            </a:r>
            <a:endParaRPr lang="en-GB" dirty="0">
              <a:solidFill>
                <a:schemeClr val="bg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A8807"/>
        </a:solidFill>
        <a:effectLst/>
      </p:bgPr>
    </p:bg>
    <p:spTree>
      <p:nvGrpSpPr>
        <p:cNvPr id="1" name=""/>
        <p:cNvGrpSpPr/>
        <p:nvPr/>
      </p:nvGrpSpPr>
      <p:grpSpPr>
        <a:xfrm>
          <a:off x="0" y="0"/>
          <a:ext cx="0" cy="0"/>
          <a:chOff x="0" y="0"/>
          <a:chExt cx="0" cy="0"/>
        </a:xfrm>
      </p:grpSpPr>
      <p:pic>
        <p:nvPicPr>
          <p:cNvPr id="53" name="CIMG1717.jpeg"/>
          <p:cNvPicPr/>
          <p:nvPr/>
        </p:nvPicPr>
        <p:blipFill>
          <a:blip r:embed="rId3" cstate="screen">
            <a:alphaModFix amt="77160"/>
            <a:extLst>
              <a:ext uri="{28A0092B-C50C-407E-A947-70E740481C1C}">
                <a14:useLocalDpi xmlns:a14="http://schemas.microsoft.com/office/drawing/2010/main"/>
              </a:ext>
            </a:extLst>
          </a:blip>
          <a:stretch>
            <a:fillRect/>
          </a:stretch>
        </p:blipFill>
        <p:spPr>
          <a:xfrm>
            <a:off x="0" y="12700"/>
            <a:ext cx="13004800" cy="9753600"/>
          </a:xfrm>
          <a:prstGeom prst="rect">
            <a:avLst/>
          </a:prstGeom>
          <a:ln w="12700">
            <a:miter lim="400000"/>
          </a:ln>
        </p:spPr>
      </p:pic>
      <p:sp>
        <p:nvSpPr>
          <p:cNvPr id="54" name="Shape 54"/>
          <p:cNvSpPr>
            <a:spLocks noGrp="1"/>
          </p:cNvSpPr>
          <p:nvPr>
            <p:ph type="title"/>
          </p:nvPr>
        </p:nvSpPr>
        <p:spPr>
          <a:prstGeom prst="rect">
            <a:avLst/>
          </a:prstGeom>
        </p:spPr>
        <p:txBody>
          <a:bodyPr>
            <a:normAutofit fontScale="90000"/>
          </a:bodyPr>
          <a:lstStyle>
            <a:lvl1pPr>
              <a:defRPr>
                <a:solidFill>
                  <a:srgbClr val="FFFFFF"/>
                </a:solidFill>
              </a:defRPr>
            </a:lvl1pPr>
          </a:lstStyle>
          <a:p>
            <a:r>
              <a:rPr lang="ga-IE" dirty="0"/>
              <a:t>Cén fáth ar cheart páirt a ghlacadh i Gaisce?</a:t>
            </a:r>
            <a:endParaRPr lang="en-GB" dirty="0"/>
          </a:p>
        </p:txBody>
      </p:sp>
      <p:sp>
        <p:nvSpPr>
          <p:cNvPr id="55" name="Shape 55"/>
          <p:cNvSpPr>
            <a:spLocks noGrp="1"/>
          </p:cNvSpPr>
          <p:nvPr>
            <p:ph type="body" idx="1"/>
          </p:nvPr>
        </p:nvSpPr>
        <p:spPr>
          <a:xfrm>
            <a:off x="762000" y="2540000"/>
            <a:ext cx="11670666" cy="6096000"/>
          </a:xfrm>
          <a:prstGeom prst="rect">
            <a:avLst/>
          </a:prstGeom>
        </p:spPr>
        <p:txBody>
          <a:bodyPr/>
          <a:lstStyle/>
          <a:p>
            <a:pPr lvl="0"/>
            <a:r>
              <a:rPr lang="ga-IE" sz="3200" dirty="0">
                <a:solidFill>
                  <a:schemeClr val="bg1"/>
                </a:solidFill>
                <a:latin typeface="Avenir Next Demi Bold" panose="020B0703020202020204" pitchFamily="34" charset="0"/>
              </a:rPr>
              <a:t>Chun dúshlán a thabhairt duit féin agus cur le do mhuinín  </a:t>
            </a:r>
            <a:endParaRPr lang="en-GB" sz="3200" dirty="0">
              <a:solidFill>
                <a:schemeClr val="bg1"/>
              </a:solidFill>
              <a:latin typeface="Avenir Next Demi Bold" panose="020B0703020202020204" pitchFamily="34" charset="0"/>
            </a:endParaRPr>
          </a:p>
          <a:p>
            <a:pPr lvl="0"/>
            <a:r>
              <a:rPr lang="ga-IE" sz="3200" dirty="0">
                <a:solidFill>
                  <a:schemeClr val="bg1"/>
                </a:solidFill>
                <a:latin typeface="Avenir Next Demi Bold" panose="020B0703020202020204" pitchFamily="34" charset="0"/>
              </a:rPr>
              <a:t>Chun aithne a chur ar dhaoine, cairde nua a dhéanamh agus rudaí nach ndearna tú cheana a dhéanamh</a:t>
            </a:r>
            <a:endParaRPr lang="en-GB" sz="3200" dirty="0">
              <a:solidFill>
                <a:schemeClr val="bg1"/>
              </a:solidFill>
              <a:latin typeface="Avenir Next Demi Bold" panose="020B0703020202020204" pitchFamily="34" charset="0"/>
            </a:endParaRPr>
          </a:p>
          <a:p>
            <a:pPr lvl="0"/>
            <a:r>
              <a:rPr lang="ga-IE" sz="3200" dirty="0">
                <a:solidFill>
                  <a:schemeClr val="bg1"/>
                </a:solidFill>
                <a:latin typeface="Avenir Next Demi Bold" panose="020B0703020202020204" pitchFamily="34" charset="0"/>
              </a:rPr>
              <a:t>Chun cur leis na nithe a bhfuil spéis agat iontu agus deiseanna nua a aimsiú</a:t>
            </a:r>
            <a:endParaRPr lang="en-GB" sz="3200" dirty="0">
              <a:solidFill>
                <a:schemeClr val="bg1"/>
              </a:solidFill>
              <a:latin typeface="Avenir Next Demi Bold" panose="020B0703020202020204" pitchFamily="34" charset="0"/>
            </a:endParaRPr>
          </a:p>
          <a:p>
            <a:pPr lvl="0"/>
            <a:r>
              <a:rPr lang="ga-IE" sz="3200" dirty="0">
                <a:solidFill>
                  <a:schemeClr val="bg1"/>
                </a:solidFill>
                <a:latin typeface="Avenir Next Demi Bold" panose="020B0703020202020204" pitchFamily="34" charset="0"/>
              </a:rPr>
              <a:t>Bíodh do Ghradam Gaisce ar do CV</a:t>
            </a:r>
            <a:endParaRPr lang="en-GB" sz="3200" dirty="0">
              <a:solidFill>
                <a:schemeClr val="bg1"/>
              </a:solidFill>
              <a:latin typeface="Avenir Next Demi Bold" panose="020B0703020202020204" pitchFamily="34" charset="0"/>
            </a:endParaRPr>
          </a:p>
          <a:p>
            <a:pPr lvl="0"/>
            <a:r>
              <a:rPr lang="ga-IE" sz="3200" dirty="0">
                <a:solidFill>
                  <a:schemeClr val="bg1"/>
                </a:solidFill>
                <a:latin typeface="Avenir Next Demi Bold" panose="020B0703020202020204" pitchFamily="34" charset="0"/>
              </a:rPr>
              <a:t>Bíodh spraoi agat!</a:t>
            </a:r>
            <a:endParaRPr lang="en-GB" sz="3200" dirty="0">
              <a:solidFill>
                <a:schemeClr val="bg1"/>
              </a:solidFill>
              <a:latin typeface="Avenir Next Demi Bold" panose="020B0703020202020204" pitchFamily="34" charset="0"/>
            </a:endParaRPr>
          </a:p>
        </p:txBody>
      </p:sp>
      <p:pic>
        <p:nvPicPr>
          <p:cNvPr id="56" name="Logo White.png"/>
          <p:cNvPicPr/>
          <p:nvPr/>
        </p:nvPicPr>
        <p:blipFill>
          <a:blip r:embed="rId4" cstate="screen">
            <a:extLst>
              <a:ext uri="{28A0092B-C50C-407E-A947-70E740481C1C}">
                <a14:useLocalDpi xmlns:a14="http://schemas.microsoft.com/office/drawing/2010/main"/>
              </a:ext>
            </a:extLst>
          </a:blip>
          <a:stretch>
            <a:fillRect/>
          </a:stretch>
        </p:blipFill>
        <p:spPr>
          <a:xfrm>
            <a:off x="-147379" y="8447751"/>
            <a:ext cx="3076879" cy="1187676"/>
          </a:xfrm>
          <a:prstGeom prst="rect">
            <a:avLst/>
          </a:prstGeom>
          <a:ln w="25400">
            <a:miter lim="400000"/>
          </a:ln>
          <a:effectLst>
            <a:reflection stA="50000" endPos="40000" dir="5400000" sy="-100000" algn="bl" rotWithShape="0"/>
          </a:effec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Finished 03.jpg"/>
          <p:cNvPicPr/>
          <p:nvPr/>
        </p:nvPicPr>
        <p:blipFill>
          <a:blip r:embed="rId3">
            <a:extLst/>
          </a:blip>
          <a:stretch>
            <a:fillRect/>
          </a:stretch>
        </p:blipFill>
        <p:spPr>
          <a:xfrm>
            <a:off x="0" y="0"/>
            <a:ext cx="13004800" cy="9753600"/>
          </a:xfrm>
          <a:prstGeom prst="rect">
            <a:avLst/>
          </a:prstGeom>
          <a:ln w="12700">
            <a:miter lim="400000"/>
          </a:ln>
        </p:spPr>
      </p:pic>
      <p:sp>
        <p:nvSpPr>
          <p:cNvPr id="197" name="Shape 197"/>
          <p:cNvSpPr>
            <a:spLocks noGrp="1"/>
          </p:cNvSpPr>
          <p:nvPr>
            <p:ph type="title" idx="4294967295"/>
          </p:nvPr>
        </p:nvSpPr>
        <p:spPr>
          <a:prstGeom prst="rect">
            <a:avLst/>
          </a:prstGeom>
        </p:spPr>
        <p:txBody>
          <a:bodyPr/>
          <a:lstStyle>
            <a:lvl1pPr defTabSz="531622">
              <a:defRPr sz="6552" spc="-196">
                <a:solidFill>
                  <a:srgbClr val="FFFFFF"/>
                </a:solidFill>
              </a:defRPr>
            </a:lvl1pPr>
          </a:lstStyle>
          <a:p>
            <a:r>
              <a:rPr lang="ga-IE" dirty="0"/>
              <a:t>Dúshlán Óglaigh na hÉireann</a:t>
            </a:r>
            <a:endParaRPr lang="en-GB" dirty="0"/>
          </a:p>
        </p:txBody>
      </p:sp>
      <p:pic>
        <p:nvPicPr>
          <p:cNvPr id="198" name="Logo White.png"/>
          <p:cNvPicPr/>
          <p:nvPr/>
        </p:nvPicPr>
        <p:blipFill>
          <a:blip r:embed="rId4" cstate="screen">
            <a:extLst>
              <a:ext uri="{28A0092B-C50C-407E-A947-70E740481C1C}">
                <a14:useLocalDpi xmlns:a14="http://schemas.microsoft.com/office/drawing/2010/main"/>
              </a:ext>
            </a:extLst>
          </a:blip>
          <a:stretch>
            <a:fillRect/>
          </a:stretch>
        </p:blipFill>
        <p:spPr>
          <a:xfrm>
            <a:off x="952500" y="8801100"/>
            <a:ext cx="1974094" cy="76200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normAutofit fontScale="90000"/>
          </a:bodyPr>
          <a:lstStyle>
            <a:lvl1pPr defTabSz="572516">
              <a:defRPr sz="7056" spc="-211"/>
            </a:lvl1pPr>
          </a:lstStyle>
          <a:p>
            <a:pPr algn="ctr"/>
            <a:r>
              <a:rPr lang="ga-IE" dirty="0"/>
              <a:t>Cuir le do chuid foghlama agus bí spreagtha!</a:t>
            </a:r>
            <a:endParaRPr lang="en-GB" dirty="0"/>
          </a:p>
        </p:txBody>
      </p:sp>
      <p:pic>
        <p:nvPicPr>
          <p:cNvPr id="203" name="FB-f-Logo__blue_114.png"/>
          <p:cNvPicPr/>
          <p:nvPr/>
        </p:nvPicPr>
        <p:blipFill>
          <a:blip r:embed="rId3">
            <a:extLst/>
          </a:blip>
          <a:stretch>
            <a:fillRect/>
          </a:stretch>
        </p:blipFill>
        <p:spPr>
          <a:xfrm>
            <a:off x="3003550" y="3278162"/>
            <a:ext cx="1447800" cy="1447801"/>
          </a:xfrm>
          <a:prstGeom prst="rect">
            <a:avLst/>
          </a:prstGeom>
          <a:ln w="12700">
            <a:miter lim="400000"/>
          </a:ln>
        </p:spPr>
      </p:pic>
      <p:sp>
        <p:nvSpPr>
          <p:cNvPr id="204" name="Shape 204"/>
          <p:cNvSpPr/>
          <p:nvPr/>
        </p:nvSpPr>
        <p:spPr>
          <a:xfrm>
            <a:off x="952500" y="4882579"/>
            <a:ext cx="5549901" cy="584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00000"/>
              </a:lnSpc>
              <a:defRPr sz="2800" cap="none" spc="-84">
                <a:solidFill>
                  <a:srgbClr val="000000"/>
                </a:solidFill>
                <a:latin typeface="Avenir Next"/>
                <a:ea typeface="Avenir Next"/>
                <a:cs typeface="Avenir Next"/>
                <a:sym typeface="Avenir Next"/>
                <a:hlinkClick r:id="rId4"/>
              </a:defRPr>
            </a:lvl1pPr>
          </a:lstStyle>
          <a:p>
            <a:pPr lvl="0">
              <a:defRPr sz="1800" spc="0"/>
            </a:pPr>
            <a:r>
              <a:rPr sz="2800" spc="-84">
                <a:hlinkClick r:id="rId4"/>
              </a:rPr>
              <a:t>facebook.com/GaisceAward</a:t>
            </a:r>
          </a:p>
        </p:txBody>
      </p:sp>
      <p:sp>
        <p:nvSpPr>
          <p:cNvPr id="205" name="Shape 205"/>
          <p:cNvSpPr/>
          <p:nvPr/>
        </p:nvSpPr>
        <p:spPr>
          <a:xfrm>
            <a:off x="6502400" y="4882579"/>
            <a:ext cx="5549900" cy="584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00000"/>
              </a:lnSpc>
              <a:defRPr sz="2800" cap="none" spc="-84">
                <a:solidFill>
                  <a:srgbClr val="000000"/>
                </a:solidFill>
                <a:latin typeface="Avenir Next"/>
                <a:ea typeface="Avenir Next"/>
                <a:cs typeface="Avenir Next"/>
                <a:sym typeface="Avenir Next"/>
                <a:hlinkClick r:id="rId5"/>
              </a:defRPr>
            </a:lvl1pPr>
          </a:lstStyle>
          <a:p>
            <a:pPr lvl="0">
              <a:defRPr sz="1800" spc="0"/>
            </a:pPr>
            <a:r>
              <a:rPr sz="2800" spc="-84">
                <a:hlinkClick r:id="rId5"/>
              </a:rPr>
              <a:t>@GaisceAward</a:t>
            </a:r>
          </a:p>
        </p:txBody>
      </p:sp>
      <p:pic>
        <p:nvPicPr>
          <p:cNvPr id="206" name="pasted-image.tif"/>
          <p:cNvPicPr/>
          <p:nvPr/>
        </p:nvPicPr>
        <p:blipFill>
          <a:blip r:embed="rId6" cstate="screen">
            <a:extLst>
              <a:ext uri="{28A0092B-C50C-407E-A947-70E740481C1C}">
                <a14:useLocalDpi xmlns:a14="http://schemas.microsoft.com/office/drawing/2010/main"/>
              </a:ext>
            </a:extLst>
          </a:blip>
          <a:stretch>
            <a:fillRect/>
          </a:stretch>
        </p:blipFill>
        <p:spPr>
          <a:xfrm>
            <a:off x="8553450" y="3413536"/>
            <a:ext cx="1447800" cy="1177054"/>
          </a:xfrm>
          <a:prstGeom prst="rect">
            <a:avLst/>
          </a:prstGeom>
          <a:ln w="12700">
            <a:miter lim="400000"/>
          </a:ln>
        </p:spPr>
      </p:pic>
      <p:pic>
        <p:nvPicPr>
          <p:cNvPr id="207" name="pasted-image.tif"/>
          <p:cNvPicPr/>
          <p:nvPr/>
        </p:nvPicPr>
        <p:blipFill>
          <a:blip r:embed="rId7" cstate="screen">
            <a:extLst>
              <a:ext uri="{28A0092B-C50C-407E-A947-70E740481C1C}">
                <a14:useLocalDpi xmlns:a14="http://schemas.microsoft.com/office/drawing/2010/main"/>
              </a:ext>
            </a:extLst>
          </a:blip>
          <a:stretch>
            <a:fillRect/>
          </a:stretch>
        </p:blipFill>
        <p:spPr>
          <a:xfrm>
            <a:off x="3003550" y="6330311"/>
            <a:ext cx="1447800" cy="1019399"/>
          </a:xfrm>
          <a:prstGeom prst="rect">
            <a:avLst/>
          </a:prstGeom>
          <a:ln w="12700">
            <a:miter lim="400000"/>
          </a:ln>
        </p:spPr>
      </p:pic>
      <p:sp>
        <p:nvSpPr>
          <p:cNvPr id="208" name="Shape 208"/>
          <p:cNvSpPr/>
          <p:nvPr/>
        </p:nvSpPr>
        <p:spPr>
          <a:xfrm>
            <a:off x="952500" y="7631069"/>
            <a:ext cx="5549900" cy="584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00000"/>
              </a:lnSpc>
              <a:defRPr sz="2800" cap="none" spc="-84">
                <a:solidFill>
                  <a:srgbClr val="000000"/>
                </a:solidFill>
                <a:latin typeface="Avenir Next"/>
                <a:ea typeface="Avenir Next"/>
                <a:cs typeface="Avenir Next"/>
                <a:sym typeface="Avenir Next"/>
                <a:hlinkClick r:id="rId8"/>
              </a:defRPr>
            </a:lvl1pPr>
          </a:lstStyle>
          <a:p>
            <a:pPr lvl="0">
              <a:defRPr sz="1800" spc="0"/>
            </a:pPr>
            <a:r>
              <a:rPr sz="2800" spc="-84">
                <a:hlinkClick r:id="rId8"/>
              </a:rPr>
              <a:t>youtube.com/Gaisce1985</a:t>
            </a:r>
          </a:p>
        </p:txBody>
      </p:sp>
      <p:pic>
        <p:nvPicPr>
          <p:cNvPr id="209" name="Instagram_Icon_Large.png"/>
          <p:cNvPicPr/>
          <p:nvPr/>
        </p:nvPicPr>
        <p:blipFill>
          <a:blip r:embed="rId9" cstate="screen">
            <a:extLst>
              <a:ext uri="{28A0092B-C50C-407E-A947-70E740481C1C}">
                <a14:useLocalDpi xmlns:a14="http://schemas.microsoft.com/office/drawing/2010/main"/>
              </a:ext>
            </a:extLst>
          </a:blip>
          <a:stretch>
            <a:fillRect/>
          </a:stretch>
        </p:blipFill>
        <p:spPr>
          <a:xfrm>
            <a:off x="8553450" y="6116110"/>
            <a:ext cx="1447800" cy="1447801"/>
          </a:xfrm>
          <a:prstGeom prst="rect">
            <a:avLst/>
          </a:prstGeom>
          <a:ln w="12700">
            <a:miter lim="400000"/>
          </a:ln>
        </p:spPr>
      </p:pic>
      <p:sp>
        <p:nvSpPr>
          <p:cNvPr id="210" name="Shape 210"/>
          <p:cNvSpPr/>
          <p:nvPr/>
        </p:nvSpPr>
        <p:spPr>
          <a:xfrm>
            <a:off x="6502400" y="7631069"/>
            <a:ext cx="5549900" cy="584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00000"/>
              </a:lnSpc>
              <a:defRPr sz="2800" cap="none" spc="-84">
                <a:solidFill>
                  <a:srgbClr val="000000"/>
                </a:solidFill>
                <a:latin typeface="Avenir Next"/>
                <a:ea typeface="Avenir Next"/>
                <a:cs typeface="Avenir Next"/>
                <a:sym typeface="Avenir Next"/>
                <a:hlinkClick r:id="rId10"/>
              </a:defRPr>
            </a:lvl1pPr>
          </a:lstStyle>
          <a:p>
            <a:pPr lvl="0">
              <a:defRPr sz="1800" spc="0"/>
            </a:pPr>
            <a:r>
              <a:rPr sz="2800" spc="-84">
                <a:hlinkClick r:id="rId10"/>
              </a:rPr>
              <a:t>instagram.com/GaisceAward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normAutofit fontScale="90000"/>
          </a:bodyPr>
          <a:lstStyle>
            <a:lvl1pPr>
              <a:defRPr>
                <a:solidFill>
                  <a:srgbClr val="FFFFFF"/>
                </a:solidFill>
              </a:defRPr>
            </a:lvl1pPr>
          </a:lstStyle>
          <a:p>
            <a:r>
              <a:rPr lang="ga-IE" dirty="0"/>
              <a:t>Céard a dhéanfaidh mé anois?</a:t>
            </a:r>
            <a:endParaRPr lang="en-GB" dirty="0"/>
          </a:p>
        </p:txBody>
      </p:sp>
      <p:sp>
        <p:nvSpPr>
          <p:cNvPr id="215" name="Shape 215"/>
          <p:cNvSpPr>
            <a:spLocks noGrp="1"/>
          </p:cNvSpPr>
          <p:nvPr>
            <p:ph type="body" idx="1"/>
          </p:nvPr>
        </p:nvSpPr>
        <p:spPr>
          <a:prstGeom prst="rect">
            <a:avLst/>
          </a:prstGeom>
        </p:spPr>
        <p:txBody>
          <a:bodyPr/>
          <a:lstStyle/>
          <a:p>
            <a:pPr algn="ctr"/>
            <a:r>
              <a:rPr lang="ga-IE" dirty="0">
                <a:solidFill>
                  <a:schemeClr val="tx1"/>
                </a:solidFill>
              </a:rPr>
              <a:t>Tabhair dúshlán duit féin agus bíodh aislingí agat duit féin!</a:t>
            </a:r>
            <a:endParaRPr lang="en-GB" dirty="0">
              <a:solidFill>
                <a:schemeClr val="tx1"/>
              </a:solidFill>
            </a:endParaRPr>
          </a:p>
          <a:p>
            <a:pPr marL="0" lvl="0" indent="0" algn="ctr">
              <a:spcBef>
                <a:spcPts val="0"/>
              </a:spcBef>
              <a:buSzTx/>
              <a:buNone/>
              <a:defRPr sz="1800" spc="0"/>
            </a:pPr>
            <a:endParaRPr sz="6000" cap="all" spc="-119" dirty="0">
              <a:solidFill>
                <a:srgbClr val="BE9C4E"/>
              </a:solidFill>
              <a:latin typeface="+mn-lt"/>
              <a:ea typeface="+mn-ea"/>
              <a:cs typeface="+mn-cs"/>
              <a:sym typeface="Avenir Next Medium"/>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CBD23"/>
        </a:solidFill>
        <a:effectLst/>
      </p:bgPr>
    </p:bg>
    <p:spTree>
      <p:nvGrpSpPr>
        <p:cNvPr id="1" name=""/>
        <p:cNvGrpSpPr/>
        <p:nvPr/>
      </p:nvGrpSpPr>
      <p:grpSpPr>
        <a:xfrm>
          <a:off x="0" y="0"/>
          <a:ext cx="0" cy="0"/>
          <a:chOff x="0" y="0"/>
          <a:chExt cx="0" cy="0"/>
        </a:xfrm>
      </p:grpSpPr>
      <p:pic>
        <p:nvPicPr>
          <p:cNvPr id="219" name="iStock_000070863679_Double.jpg"/>
          <p:cNvPicPr/>
          <p:nvPr/>
        </p:nvPicPr>
        <p:blipFill>
          <a:blip r:embed="rId3" cstate="screen">
            <a:alphaModFix amt="88505"/>
            <a:extLst>
              <a:ext uri="{28A0092B-C50C-407E-A947-70E740481C1C}">
                <a14:useLocalDpi xmlns:a14="http://schemas.microsoft.com/office/drawing/2010/main"/>
              </a:ext>
            </a:extLst>
          </a:blip>
          <a:stretch>
            <a:fillRect/>
          </a:stretch>
        </p:blipFill>
        <p:spPr>
          <a:xfrm>
            <a:off x="-2067764" y="36909"/>
            <a:ext cx="16580109" cy="9832295"/>
          </a:xfrm>
          <a:prstGeom prst="rect">
            <a:avLst/>
          </a:prstGeom>
          <a:ln w="12700">
            <a:miter lim="400000"/>
          </a:ln>
        </p:spPr>
      </p:pic>
      <p:pic>
        <p:nvPicPr>
          <p:cNvPr id="220" name="Logo White.png"/>
          <p:cNvPicPr/>
          <p:nvPr/>
        </p:nvPicPr>
        <p:blipFill>
          <a:blip r:embed="rId4">
            <a:extLst/>
          </a:blip>
          <a:stretch>
            <a:fillRect/>
          </a:stretch>
        </p:blipFill>
        <p:spPr>
          <a:xfrm>
            <a:off x="-365465" y="-317465"/>
            <a:ext cx="8215263" cy="3171092"/>
          </a:xfrm>
          <a:prstGeom prst="rect">
            <a:avLst/>
          </a:prstGeom>
          <a:ln w="25400">
            <a:miter lim="400000"/>
          </a:ln>
          <a:effectLst>
            <a:reflection stA="50000" endPos="40000" dir="5400000" sy="-100000" algn="bl" rotWithShape="0"/>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lvl1pPr>
              <a:defRPr>
                <a:solidFill>
                  <a:srgbClr val="FFFFFF"/>
                </a:solidFill>
              </a:defRPr>
            </a:lvl1pPr>
          </a:lstStyle>
          <a:p>
            <a:pPr lvl="0">
              <a:defRPr sz="1800" spc="0">
                <a:solidFill>
                  <a:srgbClr val="000000"/>
                </a:solidFill>
              </a:defRPr>
            </a:pPr>
            <a:r>
              <a:rPr sz="7200" spc="-215">
                <a:solidFill>
                  <a:srgbClr val="FFFFFF"/>
                </a:solidFill>
              </a:rPr>
              <a:t>PAL</a:t>
            </a:r>
          </a:p>
        </p:txBody>
      </p:sp>
      <p:sp>
        <p:nvSpPr>
          <p:cNvPr id="61" name="Shape 61"/>
          <p:cNvSpPr>
            <a:spLocks noGrp="1"/>
          </p:cNvSpPr>
          <p:nvPr>
            <p:ph type="body" idx="1"/>
          </p:nvPr>
        </p:nvSpPr>
        <p:spPr>
          <a:prstGeom prst="rect">
            <a:avLst/>
          </a:prstGeom>
        </p:spPr>
        <p:txBody>
          <a:bodyPr/>
          <a:lstStyle/>
          <a:p>
            <a:r>
              <a:rPr lang="ga-IE" dirty="0">
                <a:solidFill>
                  <a:schemeClr val="bg1"/>
                </a:solidFill>
              </a:rPr>
              <a:t>Nuair a bheidh tú ag glacadh páirte i gclár Ghradam Gaisce, tacóidh </a:t>
            </a:r>
            <a:r>
              <a:rPr lang="ga-IE" dirty="0" smtClean="0">
                <a:solidFill>
                  <a:schemeClr val="bg1"/>
                </a:solidFill>
              </a:rPr>
              <a:t>Ceannaire </a:t>
            </a:r>
            <a:r>
              <a:rPr lang="ga-IE" dirty="0">
                <a:solidFill>
                  <a:schemeClr val="bg1"/>
                </a:solidFill>
              </a:rPr>
              <a:t>Gradaim an Uachtaráin leat</a:t>
            </a:r>
            <a:endParaRPr lang="en-GB" dirty="0">
              <a:solidFill>
                <a:schemeClr val="bg1"/>
              </a:solidFill>
            </a:endParaRPr>
          </a:p>
          <a:p>
            <a:pPr marL="0" lvl="0" indent="0" algn="ctr">
              <a:buSzTx/>
              <a:buNone/>
              <a:defRPr sz="1800" spc="0"/>
            </a:pPr>
            <a:r>
              <a:rPr sz="3600" cap="all" spc="-72" dirty="0" smtClean="0">
                <a:solidFill>
                  <a:srgbClr val="BE9C4E"/>
                </a:solidFill>
                <a:latin typeface="+mn-lt"/>
                <a:ea typeface="+mn-ea"/>
                <a:cs typeface="+mn-cs"/>
                <a:sym typeface="Avenir Next Medium"/>
              </a:rPr>
              <a:t>President’s </a:t>
            </a:r>
            <a:r>
              <a:rPr sz="3600" cap="all" spc="-72" dirty="0">
                <a:solidFill>
                  <a:srgbClr val="BE9C4E"/>
                </a:solidFill>
                <a:latin typeface="+mn-lt"/>
                <a:ea typeface="+mn-ea"/>
                <a:cs typeface="+mn-cs"/>
                <a:sym typeface="Avenir Next Medium"/>
              </a:rPr>
              <a:t>Award Leader</a:t>
            </a:r>
          </a:p>
          <a:p>
            <a:pPr marL="0" lvl="0" indent="0" algn="ctr">
              <a:spcBef>
                <a:spcPts val="0"/>
              </a:spcBef>
              <a:buSzTx/>
              <a:buNone/>
              <a:defRPr sz="1800" spc="0"/>
            </a:pPr>
            <a:r>
              <a:rPr sz="3600" spc="-72" dirty="0">
                <a:solidFill>
                  <a:srgbClr val="C3971A"/>
                </a:solidFill>
              </a:rPr>
              <a:t>(</a:t>
            </a:r>
            <a:r>
              <a:rPr sz="3600" spc="-72" dirty="0">
                <a:solidFill>
                  <a:srgbClr val="C3971A"/>
                </a:solidFill>
                <a:latin typeface="+mn-lt"/>
                <a:ea typeface="+mn-ea"/>
                <a:cs typeface="+mn-cs"/>
                <a:sym typeface="Avenir Next Medium"/>
              </a:rPr>
              <a:t>PAL</a:t>
            </a:r>
            <a:r>
              <a:rPr sz="3600" spc="-72" dirty="0">
                <a:solidFill>
                  <a:srgbClr val="C3971A"/>
                </a:solidFill>
              </a:rPr>
              <a: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lvl1pPr>
              <a:defRPr>
                <a:solidFill>
                  <a:srgbClr val="FFFFFF"/>
                </a:solidFill>
              </a:defRPr>
            </a:lvl1pPr>
          </a:lstStyle>
          <a:p>
            <a:pPr lvl="0">
              <a:defRPr sz="1800" spc="0">
                <a:solidFill>
                  <a:srgbClr val="000000"/>
                </a:solidFill>
              </a:defRPr>
            </a:pPr>
            <a:r>
              <a:rPr sz="7200" spc="-215">
                <a:solidFill>
                  <a:srgbClr val="FFFFFF"/>
                </a:solidFill>
              </a:rPr>
              <a:t>3 Awards</a:t>
            </a:r>
          </a:p>
        </p:txBody>
      </p:sp>
      <p:graphicFrame>
        <p:nvGraphicFramePr>
          <p:cNvPr id="66" name="Table 66"/>
          <p:cNvGraphicFramePr/>
          <p:nvPr>
            <p:extLst>
              <p:ext uri="{D42A27DB-BD31-4B8C-83A1-F6EECF244321}">
                <p14:modId xmlns:p14="http://schemas.microsoft.com/office/powerpoint/2010/main" val="3597143109"/>
              </p:ext>
            </p:extLst>
          </p:nvPr>
        </p:nvGraphicFramePr>
        <p:xfrm>
          <a:off x="1304738" y="3107556"/>
          <a:ext cx="10395321" cy="5291088"/>
        </p:xfrm>
        <a:graphic>
          <a:graphicData uri="http://schemas.openxmlformats.org/drawingml/2006/table">
            <a:tbl>
              <a:tblPr firstRow="1" firstCol="1" bandRow="1">
                <a:tableStyleId>{4C3C2611-4C71-4FC5-86AE-919BDF0F9419}</a:tableStyleId>
              </a:tblPr>
              <a:tblGrid>
                <a:gridCol w="3465107"/>
                <a:gridCol w="3465107"/>
                <a:gridCol w="3465107"/>
              </a:tblGrid>
              <a:tr h="1322772">
                <a:tc>
                  <a:txBody>
                    <a:bodyPr/>
                    <a:lstStyle/>
                    <a:p>
                      <a:pPr lvl="0" defTabSz="914400">
                        <a:lnSpc>
                          <a:spcPct val="80000"/>
                        </a:lnSpc>
                        <a:defRPr sz="2400" b="0">
                          <a:latin typeface="Avenir Next"/>
                          <a:ea typeface="Avenir Next"/>
                          <a:cs typeface="Avenir Next"/>
                          <a:sym typeface="Avenir Next"/>
                        </a:defRPr>
                      </a:pPr>
                      <a:endParaRPr dirty="0"/>
                    </a:p>
                  </a:txBody>
                  <a:tcPr marL="50800" marR="50800" marT="50800" marB="50800" anchor="ctr" horzOverflow="overflow">
                    <a:noFill/>
                  </a:tcPr>
                </a:tc>
                <a:tc>
                  <a:txBody>
                    <a:bodyPr/>
                    <a:lstStyle/>
                    <a:p>
                      <a:pPr lvl="0" defTabSz="914400">
                        <a:lnSpc>
                          <a:spcPct val="80000"/>
                        </a:lnSpc>
                        <a:defRPr b="0">
                          <a:solidFill>
                            <a:srgbClr val="000000"/>
                          </a:solidFill>
                        </a:defRPr>
                      </a:pPr>
                      <a:r>
                        <a:rPr lang="en-GB" sz="2400" dirty="0" err="1" smtClean="0">
                          <a:solidFill>
                            <a:srgbClr val="FFFFFF"/>
                          </a:solidFill>
                          <a:latin typeface="+mn-lt"/>
                          <a:ea typeface="+mn-ea"/>
                          <a:cs typeface="+mn-cs"/>
                          <a:sym typeface="Avenir Next Medium"/>
                        </a:rPr>
                        <a:t>Aois</a:t>
                      </a:r>
                      <a:r>
                        <a:rPr lang="en-GB" sz="2400" dirty="0" smtClean="0">
                          <a:solidFill>
                            <a:srgbClr val="FFFFFF"/>
                          </a:solidFill>
                          <a:latin typeface="+mn-lt"/>
                          <a:ea typeface="+mn-ea"/>
                          <a:cs typeface="+mn-cs"/>
                          <a:sym typeface="Avenir Next Medium"/>
                        </a:rPr>
                        <a:t> </a:t>
                      </a:r>
                      <a:r>
                        <a:rPr lang="en-GB" sz="2400" dirty="0" err="1" smtClean="0">
                          <a:solidFill>
                            <a:srgbClr val="FFFFFF"/>
                          </a:solidFill>
                          <a:latin typeface="+mn-lt"/>
                          <a:ea typeface="+mn-ea"/>
                          <a:cs typeface="+mn-cs"/>
                          <a:sym typeface="Avenir Next Medium"/>
                        </a:rPr>
                        <a:t>Íosta</a:t>
                      </a:r>
                      <a:endParaRPr sz="2400" dirty="0">
                        <a:solidFill>
                          <a:srgbClr val="FFFFFF"/>
                        </a:solidFill>
                        <a:latin typeface="+mn-lt"/>
                        <a:ea typeface="+mn-ea"/>
                        <a:cs typeface="+mn-cs"/>
                        <a:sym typeface="Avenir Next Medium"/>
                      </a:endParaRPr>
                    </a:p>
                  </a:txBody>
                  <a:tcPr marL="50800" marR="50800" marT="50800" marB="50800" anchor="ctr" horzOverflow="overflow">
                    <a:solidFill>
                      <a:srgbClr val="23305E"/>
                    </a:solidFill>
                  </a:tcPr>
                </a:tc>
                <a:tc>
                  <a:txBody>
                    <a:bodyPr/>
                    <a:lstStyle/>
                    <a:p>
                      <a:pPr lvl="0" defTabSz="914400">
                        <a:lnSpc>
                          <a:spcPct val="80000"/>
                        </a:lnSpc>
                        <a:defRPr b="0">
                          <a:solidFill>
                            <a:srgbClr val="000000"/>
                          </a:solidFill>
                        </a:defRPr>
                      </a:pPr>
                      <a:r>
                        <a:rPr lang="en-GB" sz="2400" dirty="0" smtClean="0">
                          <a:solidFill>
                            <a:srgbClr val="FFFFFF"/>
                          </a:solidFill>
                          <a:latin typeface="+mn-lt"/>
                          <a:ea typeface="+mn-ea"/>
                          <a:cs typeface="+mn-cs"/>
                          <a:sym typeface="Avenir Next Medium"/>
                        </a:rPr>
                        <a:t>An </a:t>
                      </a:r>
                      <a:r>
                        <a:rPr lang="en-GB" sz="2400" dirty="0" err="1" smtClean="0">
                          <a:solidFill>
                            <a:srgbClr val="FFFFFF"/>
                          </a:solidFill>
                          <a:latin typeface="+mn-lt"/>
                          <a:ea typeface="+mn-ea"/>
                          <a:cs typeface="+mn-cs"/>
                          <a:sym typeface="Avenir Next Medium"/>
                        </a:rPr>
                        <a:t>tÍos-Tiomantas</a:t>
                      </a:r>
                      <a:r>
                        <a:rPr lang="en-GB" sz="2400" dirty="0" smtClean="0">
                          <a:solidFill>
                            <a:srgbClr val="FFFFFF"/>
                          </a:solidFill>
                          <a:latin typeface="+mn-lt"/>
                          <a:ea typeface="+mn-ea"/>
                          <a:cs typeface="+mn-cs"/>
                          <a:sym typeface="Avenir Next Medium"/>
                        </a:rPr>
                        <a:t> </a:t>
                      </a:r>
                      <a:r>
                        <a:rPr lang="en-GB" sz="2400" dirty="0" err="1" smtClean="0">
                          <a:solidFill>
                            <a:srgbClr val="FFFFFF"/>
                          </a:solidFill>
                          <a:latin typeface="+mn-lt"/>
                          <a:ea typeface="+mn-ea"/>
                          <a:cs typeface="+mn-cs"/>
                          <a:sym typeface="Avenir Next Medium"/>
                        </a:rPr>
                        <a:t>Ama</a:t>
                      </a:r>
                      <a:r>
                        <a:rPr lang="en-GB" sz="2400" dirty="0" smtClean="0">
                          <a:solidFill>
                            <a:srgbClr val="FFFFFF"/>
                          </a:solidFill>
                          <a:latin typeface="+mn-lt"/>
                          <a:ea typeface="+mn-ea"/>
                          <a:cs typeface="+mn-cs"/>
                          <a:sym typeface="Avenir Next Medium"/>
                        </a:rPr>
                        <a:t> </a:t>
                      </a:r>
                    </a:p>
                  </a:txBody>
                  <a:tcPr marL="50800" marR="50800" marT="50800" marB="50800" anchor="ctr" horzOverflow="overflow">
                    <a:solidFill>
                      <a:srgbClr val="23305E"/>
                    </a:solidFill>
                  </a:tcPr>
                </a:tc>
              </a:tr>
              <a:tr h="1322772">
                <a:tc>
                  <a:txBody>
                    <a:bodyPr/>
                    <a:lstStyle/>
                    <a:p>
                      <a:pPr lvl="0" defTabSz="914400">
                        <a:lnSpc>
                          <a:spcPct val="80000"/>
                        </a:lnSpc>
                        <a:defRPr b="0">
                          <a:solidFill>
                            <a:srgbClr val="000000"/>
                          </a:solidFill>
                        </a:defRPr>
                      </a:pPr>
                      <a:r>
                        <a:rPr lang="ga-IE" sz="2400" b="0" i="0" dirty="0" smtClean="0">
                          <a:solidFill>
                            <a:srgbClr val="FFFFFF"/>
                          </a:solidFill>
                          <a:effectLst/>
                          <a:latin typeface="+mj-lt"/>
                          <a:ea typeface="Helvetica"/>
                          <a:cs typeface="Helvetica"/>
                          <a:sym typeface="Helvetica Light"/>
                        </a:rPr>
                        <a:t>Cré-umha</a:t>
                      </a:r>
                      <a:endParaRPr sz="2400" dirty="0">
                        <a:solidFill>
                          <a:srgbClr val="FFFFFF"/>
                        </a:solidFill>
                        <a:latin typeface="+mj-lt"/>
                        <a:ea typeface="+mn-ea"/>
                        <a:cs typeface="+mn-cs"/>
                        <a:sym typeface="Avenir Next Medium"/>
                      </a:endParaRPr>
                    </a:p>
                  </a:txBody>
                  <a:tcPr marL="50800" marR="50800" marT="50800" marB="50800" anchor="ctr" horzOverflow="overflow">
                    <a:solidFill>
                      <a:srgbClr val="945200"/>
                    </a:solidFill>
                  </a:tcPr>
                </a:tc>
                <a:tc>
                  <a:txBody>
                    <a:bodyPr/>
                    <a:lstStyle/>
                    <a:p>
                      <a:pPr lvl="0" defTabSz="914400">
                        <a:lnSpc>
                          <a:spcPct val="80000"/>
                        </a:lnSpc>
                      </a:pPr>
                      <a:r>
                        <a:rPr sz="2400" dirty="0">
                          <a:latin typeface="Avenir Next"/>
                          <a:ea typeface="Avenir Next"/>
                          <a:cs typeface="Avenir Next"/>
                          <a:sym typeface="Avenir Next"/>
                        </a:rPr>
                        <a:t>15 </a:t>
                      </a:r>
                      <a:r>
                        <a:rPr lang="en-GB" sz="2400" dirty="0" err="1" smtClean="0">
                          <a:latin typeface="Avenir Next"/>
                          <a:ea typeface="Avenir Next"/>
                          <a:cs typeface="Avenir Next"/>
                          <a:sym typeface="Avenir Next"/>
                        </a:rPr>
                        <a:t>bliana</a:t>
                      </a:r>
                      <a:r>
                        <a:rPr lang="en-GB" sz="2400" dirty="0" smtClean="0">
                          <a:latin typeface="Avenir Next"/>
                          <a:ea typeface="Avenir Next"/>
                          <a:cs typeface="Avenir Next"/>
                          <a:sym typeface="Avenir Next"/>
                        </a:rPr>
                        <a:t> </a:t>
                      </a:r>
                      <a:r>
                        <a:rPr lang="en-GB" sz="2400" dirty="0" err="1" smtClean="0">
                          <a:latin typeface="Avenir Next"/>
                          <a:ea typeface="Avenir Next"/>
                          <a:cs typeface="Avenir Next"/>
                          <a:sym typeface="Avenir Next"/>
                        </a:rPr>
                        <a:t>d’aois</a:t>
                      </a:r>
                      <a:endParaRPr sz="2400" dirty="0">
                        <a:latin typeface="Avenir Next"/>
                        <a:ea typeface="Avenir Next"/>
                        <a:cs typeface="Avenir Next"/>
                        <a:sym typeface="Avenir Next"/>
                      </a:endParaRPr>
                    </a:p>
                  </a:txBody>
                  <a:tcPr marL="50800" marR="50800" marT="50800" marB="50800" anchor="ctr" horzOverflow="overflow"/>
                </a:tc>
                <a:tc>
                  <a:txBody>
                    <a:bodyPr/>
                    <a:lstStyle/>
                    <a:p>
                      <a:pPr lvl="0" defTabSz="914400">
                        <a:lnSpc>
                          <a:spcPct val="80000"/>
                        </a:lnSpc>
                      </a:pPr>
                      <a:r>
                        <a:rPr sz="2400" dirty="0">
                          <a:latin typeface="Avenir Next"/>
                          <a:ea typeface="Avenir Next"/>
                          <a:cs typeface="Avenir Next"/>
                          <a:sym typeface="Avenir Next"/>
                        </a:rPr>
                        <a:t>26 </a:t>
                      </a:r>
                      <a:r>
                        <a:rPr lang="en-GB" sz="2400" dirty="0" err="1" smtClean="0">
                          <a:latin typeface="Avenir Next"/>
                          <a:ea typeface="Avenir Next"/>
                          <a:cs typeface="Avenir Next"/>
                          <a:sym typeface="Avenir Next"/>
                        </a:rPr>
                        <a:t>seachtaine</a:t>
                      </a:r>
                      <a:r>
                        <a:rPr sz="2400" dirty="0" smtClean="0">
                          <a:latin typeface="Avenir Next"/>
                          <a:ea typeface="Avenir Next"/>
                          <a:cs typeface="Avenir Next"/>
                          <a:sym typeface="Avenir Next"/>
                        </a:rPr>
                        <a:t> </a:t>
                      </a:r>
                      <a:endParaRPr sz="2400" dirty="0">
                        <a:latin typeface="Avenir Next"/>
                        <a:ea typeface="Avenir Next"/>
                        <a:cs typeface="Avenir Next"/>
                        <a:sym typeface="Avenir Next"/>
                      </a:endParaRPr>
                    </a:p>
                  </a:txBody>
                  <a:tcPr marL="50800" marR="50800" marT="50800" marB="50800" anchor="ctr" horzOverflow="overflow"/>
                </a:tc>
              </a:tr>
              <a:tr h="1322772">
                <a:tc>
                  <a:txBody>
                    <a:bodyPr/>
                    <a:lstStyle/>
                    <a:p>
                      <a:pPr lvl="0" defTabSz="914400">
                        <a:lnSpc>
                          <a:spcPct val="80000"/>
                        </a:lnSpc>
                        <a:defRPr b="0">
                          <a:solidFill>
                            <a:srgbClr val="000000"/>
                          </a:solidFill>
                        </a:defRPr>
                      </a:pPr>
                      <a:r>
                        <a:rPr lang="en-GB" sz="2400" dirty="0" err="1" smtClean="0">
                          <a:solidFill>
                            <a:srgbClr val="FFFFFF"/>
                          </a:solidFill>
                          <a:latin typeface="+mn-lt"/>
                          <a:ea typeface="+mn-ea"/>
                          <a:cs typeface="+mn-cs"/>
                          <a:sym typeface="Avenir Next Medium"/>
                        </a:rPr>
                        <a:t>Airgid</a:t>
                      </a:r>
                      <a:endParaRPr sz="2400" dirty="0">
                        <a:solidFill>
                          <a:srgbClr val="FFFFFF"/>
                        </a:solidFill>
                        <a:latin typeface="+mn-lt"/>
                        <a:ea typeface="+mn-ea"/>
                        <a:cs typeface="+mn-cs"/>
                        <a:sym typeface="Avenir Next Medium"/>
                      </a:endParaRPr>
                    </a:p>
                  </a:txBody>
                  <a:tcPr marL="50800" marR="50800" marT="50800" marB="50800" anchor="ctr" horzOverflow="overflow">
                    <a:solidFill>
                      <a:srgbClr val="A9A9A9"/>
                    </a:solidFill>
                  </a:tcPr>
                </a:tc>
                <a:tc>
                  <a:txBody>
                    <a:bodyPr/>
                    <a:lstStyle/>
                    <a:p>
                      <a:pPr lvl="0" defTabSz="914400">
                        <a:lnSpc>
                          <a:spcPct val="80000"/>
                        </a:lnSpc>
                      </a:pPr>
                      <a:r>
                        <a:rPr sz="2400" dirty="0">
                          <a:latin typeface="Avenir Next"/>
                          <a:ea typeface="Avenir Next"/>
                          <a:cs typeface="Avenir Next"/>
                          <a:sym typeface="Avenir Next"/>
                        </a:rPr>
                        <a:t>16 </a:t>
                      </a:r>
                      <a:r>
                        <a:rPr lang="en-GB" sz="2400" dirty="0" err="1" smtClean="0">
                          <a:latin typeface="Avenir Next"/>
                          <a:ea typeface="Avenir Next"/>
                          <a:cs typeface="Avenir Next"/>
                          <a:sym typeface="Avenir Next"/>
                        </a:rPr>
                        <a:t>bliana</a:t>
                      </a:r>
                      <a:r>
                        <a:rPr lang="en-GB" sz="2400" baseline="0" dirty="0" smtClean="0">
                          <a:latin typeface="Avenir Next"/>
                          <a:ea typeface="Avenir Next"/>
                          <a:cs typeface="Avenir Next"/>
                          <a:sym typeface="Avenir Next"/>
                        </a:rPr>
                        <a:t> </a:t>
                      </a:r>
                      <a:r>
                        <a:rPr lang="en-GB" sz="2400" baseline="0" dirty="0" err="1" smtClean="0">
                          <a:latin typeface="Avenir Next"/>
                          <a:ea typeface="Avenir Next"/>
                          <a:cs typeface="Avenir Next"/>
                          <a:sym typeface="Avenir Next"/>
                        </a:rPr>
                        <a:t>d’aois</a:t>
                      </a:r>
                      <a:endParaRPr sz="2400" dirty="0">
                        <a:latin typeface="Avenir Next"/>
                        <a:ea typeface="Avenir Next"/>
                        <a:cs typeface="Avenir Next"/>
                        <a:sym typeface="Avenir Next"/>
                      </a:endParaRPr>
                    </a:p>
                  </a:txBody>
                  <a:tcPr marL="50800" marR="50800" marT="50800" marB="50800" anchor="ctr" horzOverflow="overflow"/>
                </a:tc>
                <a:tc>
                  <a:txBody>
                    <a:bodyPr/>
                    <a:lstStyle/>
                    <a:p>
                      <a:pPr lvl="0" defTabSz="914400">
                        <a:lnSpc>
                          <a:spcPct val="80000"/>
                        </a:lnSpc>
                      </a:pPr>
                      <a:r>
                        <a:rPr sz="2400" dirty="0">
                          <a:latin typeface="Avenir Next"/>
                          <a:ea typeface="Avenir Next"/>
                          <a:cs typeface="Avenir Next"/>
                          <a:sym typeface="Avenir Next"/>
                        </a:rPr>
                        <a:t>52 </a:t>
                      </a:r>
                      <a:r>
                        <a:rPr lang="en-GB" sz="2400" dirty="0" err="1" smtClean="0">
                          <a:latin typeface="Avenir Next"/>
                          <a:ea typeface="Avenir Next"/>
                          <a:cs typeface="Avenir Next"/>
                          <a:sym typeface="Avenir Next"/>
                        </a:rPr>
                        <a:t>seachtaine</a:t>
                      </a:r>
                      <a:r>
                        <a:rPr sz="2400" dirty="0" smtClean="0">
                          <a:latin typeface="Avenir Next"/>
                          <a:ea typeface="Avenir Next"/>
                          <a:cs typeface="Avenir Next"/>
                          <a:sym typeface="Avenir Next"/>
                        </a:rPr>
                        <a:t> </a:t>
                      </a:r>
                      <a:endParaRPr sz="2400" dirty="0">
                        <a:latin typeface="Avenir Next"/>
                        <a:ea typeface="Avenir Next"/>
                        <a:cs typeface="Avenir Next"/>
                        <a:sym typeface="Avenir Next"/>
                      </a:endParaRPr>
                    </a:p>
                  </a:txBody>
                  <a:tcPr marL="50800" marR="50800" marT="50800" marB="50800" anchor="ctr" horzOverflow="overflow"/>
                </a:tc>
              </a:tr>
              <a:tr h="1322772">
                <a:tc>
                  <a:txBody>
                    <a:bodyPr/>
                    <a:lstStyle/>
                    <a:p>
                      <a:pPr lvl="0" defTabSz="914400">
                        <a:lnSpc>
                          <a:spcPct val="80000"/>
                        </a:lnSpc>
                        <a:defRPr b="0">
                          <a:solidFill>
                            <a:srgbClr val="000000"/>
                          </a:solidFill>
                        </a:defRPr>
                      </a:pPr>
                      <a:r>
                        <a:rPr lang="en-GB" sz="2400" dirty="0" err="1" smtClean="0">
                          <a:solidFill>
                            <a:srgbClr val="FFFFFF"/>
                          </a:solidFill>
                          <a:latin typeface="+mn-lt"/>
                          <a:ea typeface="+mn-ea"/>
                          <a:cs typeface="+mn-cs"/>
                          <a:sym typeface="Avenir Next Medium"/>
                        </a:rPr>
                        <a:t>Óir</a:t>
                      </a:r>
                      <a:endParaRPr sz="2400" dirty="0">
                        <a:solidFill>
                          <a:srgbClr val="FFFFFF"/>
                        </a:solidFill>
                        <a:latin typeface="+mn-lt"/>
                        <a:ea typeface="+mn-ea"/>
                        <a:cs typeface="+mn-cs"/>
                        <a:sym typeface="Avenir Next Medium"/>
                      </a:endParaRPr>
                    </a:p>
                  </a:txBody>
                  <a:tcPr marL="50800" marR="50800" marT="50800" marB="50800" anchor="ctr" horzOverflow="overflow">
                    <a:solidFill>
                      <a:srgbClr val="CDA540"/>
                    </a:solidFill>
                  </a:tcPr>
                </a:tc>
                <a:tc>
                  <a:txBody>
                    <a:bodyPr/>
                    <a:lstStyle/>
                    <a:p>
                      <a:pPr lvl="0" defTabSz="914400">
                        <a:lnSpc>
                          <a:spcPct val="80000"/>
                        </a:lnSpc>
                      </a:pPr>
                      <a:r>
                        <a:rPr sz="2400" dirty="0">
                          <a:latin typeface="Avenir Next"/>
                          <a:ea typeface="Avenir Next"/>
                          <a:cs typeface="Avenir Next"/>
                          <a:sym typeface="Avenir Next"/>
                        </a:rPr>
                        <a:t>17 </a:t>
                      </a:r>
                      <a:r>
                        <a:rPr lang="en-GB" sz="2400" dirty="0" err="1" smtClean="0">
                          <a:latin typeface="Avenir Next"/>
                          <a:ea typeface="Avenir Next"/>
                          <a:cs typeface="Avenir Next"/>
                          <a:sym typeface="Avenir Next"/>
                        </a:rPr>
                        <a:t>bliana</a:t>
                      </a:r>
                      <a:r>
                        <a:rPr lang="en-GB" sz="2400" baseline="0" dirty="0" smtClean="0">
                          <a:latin typeface="Avenir Next"/>
                          <a:ea typeface="Avenir Next"/>
                          <a:cs typeface="Avenir Next"/>
                          <a:sym typeface="Avenir Next"/>
                        </a:rPr>
                        <a:t> </a:t>
                      </a:r>
                      <a:r>
                        <a:rPr lang="en-GB" sz="2400" baseline="0" dirty="0" err="1" smtClean="0">
                          <a:latin typeface="Avenir Next"/>
                          <a:ea typeface="Avenir Next"/>
                          <a:cs typeface="Avenir Next"/>
                          <a:sym typeface="Avenir Next"/>
                        </a:rPr>
                        <a:t>d’aois</a:t>
                      </a:r>
                      <a:endParaRPr sz="2400" dirty="0">
                        <a:latin typeface="Avenir Next"/>
                        <a:ea typeface="Avenir Next"/>
                        <a:cs typeface="Avenir Next"/>
                        <a:sym typeface="Avenir Next"/>
                      </a:endParaRPr>
                    </a:p>
                  </a:txBody>
                  <a:tcPr marL="50800" marR="50800" marT="50800" marB="50800" anchor="ctr" horzOverflow="overflow"/>
                </a:tc>
                <a:tc>
                  <a:txBody>
                    <a:bodyPr/>
                    <a:lstStyle/>
                    <a:p>
                      <a:pPr lvl="0" defTabSz="914400">
                        <a:lnSpc>
                          <a:spcPct val="80000"/>
                        </a:lnSpc>
                      </a:pPr>
                      <a:r>
                        <a:rPr sz="2400" dirty="0">
                          <a:latin typeface="Avenir Next"/>
                          <a:ea typeface="Avenir Next"/>
                          <a:cs typeface="Avenir Next"/>
                          <a:sym typeface="Avenir Next"/>
                        </a:rPr>
                        <a:t>78 </a:t>
                      </a:r>
                      <a:r>
                        <a:rPr lang="en-GB" sz="2400" dirty="0" err="1" smtClean="0">
                          <a:latin typeface="Avenir Next"/>
                          <a:ea typeface="Avenir Next"/>
                          <a:cs typeface="Avenir Next"/>
                          <a:sym typeface="Avenir Next"/>
                        </a:rPr>
                        <a:t>seachtaine</a:t>
                      </a:r>
                      <a:r>
                        <a:rPr sz="2400" dirty="0" smtClean="0">
                          <a:latin typeface="Avenir Next"/>
                          <a:ea typeface="Avenir Next"/>
                          <a:cs typeface="Avenir Next"/>
                          <a:sym typeface="Avenir Next"/>
                        </a:rPr>
                        <a:t> </a:t>
                      </a:r>
                      <a:endParaRPr sz="2400" dirty="0">
                        <a:latin typeface="Avenir Next"/>
                        <a:ea typeface="Avenir Next"/>
                        <a:cs typeface="Avenir Next"/>
                        <a:sym typeface="Avenir Next"/>
                      </a:endParaRPr>
                    </a:p>
                  </a:txBody>
                  <a:tcPr marL="50800" marR="50800" marT="50800" marB="50800" anchor="ctr" horzOverflow="overflow"/>
                </a:tc>
              </a:tr>
            </a:tbl>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normAutofit/>
          </a:bodyPr>
          <a:lstStyle>
            <a:lvl1pPr>
              <a:defRPr>
                <a:solidFill>
                  <a:srgbClr val="FFFFFF"/>
                </a:solidFill>
              </a:defRPr>
            </a:lvl1pPr>
          </a:lstStyle>
          <a:p>
            <a:pPr lvl="0">
              <a:defRPr sz="1800" spc="0">
                <a:solidFill>
                  <a:srgbClr val="000000"/>
                </a:solidFill>
              </a:defRPr>
            </a:pPr>
            <a:r>
              <a:rPr lang="en-GB" sz="7200" spc="-215" dirty="0" smtClean="0">
                <a:solidFill>
                  <a:srgbClr val="FFFFFF"/>
                </a:solidFill>
              </a:rPr>
              <a:t>Gradam a </a:t>
            </a:r>
            <a:r>
              <a:rPr lang="en-GB" sz="7200" spc="-215" dirty="0" err="1" smtClean="0">
                <a:solidFill>
                  <a:srgbClr val="FFFFFF"/>
                </a:solidFill>
              </a:rPr>
              <a:t>Bhaint</a:t>
            </a:r>
            <a:r>
              <a:rPr lang="en-GB" sz="7200" spc="-215" dirty="0" smtClean="0">
                <a:solidFill>
                  <a:srgbClr val="FFFFFF"/>
                </a:solidFill>
              </a:rPr>
              <a:t> </a:t>
            </a:r>
            <a:r>
              <a:rPr lang="en-GB" sz="7200" spc="-215" dirty="0" err="1" smtClean="0">
                <a:solidFill>
                  <a:srgbClr val="FFFFFF"/>
                </a:solidFill>
              </a:rPr>
              <a:t>Amach</a:t>
            </a:r>
            <a:endParaRPr sz="7200" spc="-215" dirty="0">
              <a:solidFill>
                <a:srgbClr val="FFFFFF"/>
              </a:solidFill>
            </a:endParaRPr>
          </a:p>
        </p:txBody>
      </p:sp>
      <p:sp>
        <p:nvSpPr>
          <p:cNvPr id="69" name="Shape 69"/>
          <p:cNvSpPr>
            <a:spLocks noGrp="1"/>
          </p:cNvSpPr>
          <p:nvPr>
            <p:ph type="body" idx="1"/>
          </p:nvPr>
        </p:nvSpPr>
        <p:spPr>
          <a:prstGeom prst="rect">
            <a:avLst/>
          </a:prstGeom>
        </p:spPr>
        <p:txBody>
          <a:bodyPr/>
          <a:lstStyle/>
          <a:p>
            <a:pPr marL="0" lvl="0" indent="0" algn="ctr">
              <a:buSzTx/>
              <a:buNone/>
              <a:defRPr sz="1800" spc="0"/>
            </a:pPr>
            <a:r>
              <a:rPr lang="en-GB" sz="3600" spc="-72" dirty="0" err="1" smtClean="0">
                <a:solidFill>
                  <a:srgbClr val="FFFFFF"/>
                </a:solidFill>
              </a:rPr>
              <a:t>Roghnaigh</a:t>
            </a:r>
            <a:r>
              <a:rPr lang="en-GB" sz="3600" spc="-72" dirty="0" smtClean="0">
                <a:solidFill>
                  <a:srgbClr val="FFFFFF"/>
                </a:solidFill>
              </a:rPr>
              <a:t> </a:t>
            </a:r>
            <a:r>
              <a:rPr lang="en-GB" sz="3600" spc="-72" dirty="0" err="1" smtClean="0">
                <a:solidFill>
                  <a:srgbClr val="FFFFFF"/>
                </a:solidFill>
              </a:rPr>
              <a:t>dushlán</a:t>
            </a:r>
            <a:r>
              <a:rPr lang="en-GB" sz="3600" spc="-72" dirty="0" smtClean="0">
                <a:solidFill>
                  <a:srgbClr val="FFFFFF"/>
                </a:solidFill>
              </a:rPr>
              <a:t> </a:t>
            </a:r>
            <a:r>
              <a:rPr lang="en-GB" sz="3600" spc="-72" dirty="0" err="1" smtClean="0">
                <a:solidFill>
                  <a:srgbClr val="FFFFFF"/>
                </a:solidFill>
              </a:rPr>
              <a:t>duit</a:t>
            </a:r>
            <a:r>
              <a:rPr lang="en-GB" sz="3600" spc="-72" dirty="0" smtClean="0">
                <a:solidFill>
                  <a:srgbClr val="FFFFFF"/>
                </a:solidFill>
              </a:rPr>
              <a:t> </a:t>
            </a:r>
            <a:r>
              <a:rPr lang="en-GB" sz="3600" spc="-72" dirty="0" err="1" smtClean="0">
                <a:solidFill>
                  <a:srgbClr val="FFFFFF"/>
                </a:solidFill>
              </a:rPr>
              <a:t>féin</a:t>
            </a:r>
            <a:r>
              <a:rPr lang="en-GB" sz="3600" spc="-72" dirty="0" smtClean="0">
                <a:solidFill>
                  <a:srgbClr val="FFFFFF"/>
                </a:solidFill>
              </a:rPr>
              <a:t> </a:t>
            </a:r>
            <a:r>
              <a:rPr lang="en-GB" sz="3600" spc="-72" dirty="0" err="1" smtClean="0">
                <a:solidFill>
                  <a:srgbClr val="FFFFFF"/>
                </a:solidFill>
              </a:rPr>
              <a:t>i</a:t>
            </a:r>
            <a:r>
              <a:rPr lang="en-GB" sz="3600" spc="-72" dirty="0" smtClean="0">
                <a:solidFill>
                  <a:srgbClr val="FFFFFF"/>
                </a:solidFill>
              </a:rPr>
              <a:t> </a:t>
            </a:r>
          </a:p>
          <a:p>
            <a:pPr marL="0" lvl="0" indent="0" algn="ctr">
              <a:buSzTx/>
              <a:buNone/>
              <a:defRPr sz="1800" spc="0"/>
            </a:pPr>
            <a:r>
              <a:rPr sz="12000" cap="all" spc="-239" dirty="0" smtClean="0">
                <a:solidFill>
                  <a:srgbClr val="BE9C4E"/>
                </a:solidFill>
                <a:latin typeface="+mn-lt"/>
                <a:ea typeface="+mn-ea"/>
                <a:cs typeface="+mn-cs"/>
                <a:sym typeface="Avenir Next Medium"/>
              </a:rPr>
              <a:t>4</a:t>
            </a:r>
            <a:endParaRPr sz="12000" cap="all" spc="-239" dirty="0">
              <a:solidFill>
                <a:srgbClr val="BE9C4E"/>
              </a:solidFill>
              <a:latin typeface="+mn-lt"/>
              <a:ea typeface="+mn-ea"/>
              <a:cs typeface="+mn-cs"/>
              <a:sym typeface="Avenir Next Medium"/>
            </a:endParaRPr>
          </a:p>
          <a:p>
            <a:pPr marL="0" lvl="0" indent="0" algn="ctr">
              <a:spcBef>
                <a:spcPts val="0"/>
              </a:spcBef>
              <a:buSzTx/>
              <a:buNone/>
              <a:defRPr sz="1800" spc="0"/>
            </a:pPr>
            <a:r>
              <a:rPr lang="en-GB" sz="3600" spc="-72" dirty="0" err="1" smtClean="0">
                <a:solidFill>
                  <a:srgbClr val="FFFFFF"/>
                </a:solidFill>
              </a:rPr>
              <a:t>roinn</a:t>
            </a:r>
            <a:endParaRPr sz="3600" spc="-72" dirty="0">
              <a:solidFill>
                <a:srgbClr val="FFFFFF"/>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lvl1pPr>
              <a:defRPr>
                <a:solidFill>
                  <a:srgbClr val="FFFFFF"/>
                </a:solidFill>
              </a:defRPr>
            </a:lvl1pPr>
          </a:lstStyle>
          <a:p>
            <a:pPr lvl="0">
              <a:defRPr sz="1800" spc="0">
                <a:solidFill>
                  <a:srgbClr val="000000"/>
                </a:solidFill>
              </a:defRPr>
            </a:pPr>
            <a:r>
              <a:rPr sz="7200" spc="-215" dirty="0">
                <a:solidFill>
                  <a:srgbClr val="FFFFFF"/>
                </a:solidFill>
              </a:rPr>
              <a:t>4 </a:t>
            </a:r>
            <a:r>
              <a:rPr lang="en-GB" sz="7200" spc="-215" dirty="0" err="1" smtClean="0">
                <a:solidFill>
                  <a:srgbClr val="FFFFFF"/>
                </a:solidFill>
              </a:rPr>
              <a:t>Roinn</a:t>
            </a:r>
            <a:endParaRPr sz="7200" spc="-215" dirty="0">
              <a:solidFill>
                <a:srgbClr val="FFFFFF"/>
              </a:solidFill>
            </a:endParaRPr>
          </a:p>
        </p:txBody>
      </p:sp>
      <p:pic>
        <p:nvPicPr>
          <p:cNvPr id="72" name="jigsaw1.png"/>
          <p:cNvPicPr/>
          <p:nvPr/>
        </p:nvPicPr>
        <p:blipFill>
          <a:blip r:embed="rId3" cstate="screen">
            <a:extLst>
              <a:ext uri="{28A0092B-C50C-407E-A947-70E740481C1C}">
                <a14:useLocalDpi xmlns:a14="http://schemas.microsoft.com/office/drawing/2010/main"/>
              </a:ext>
            </a:extLst>
          </a:blip>
          <a:stretch>
            <a:fillRect/>
          </a:stretch>
        </p:blipFill>
        <p:spPr>
          <a:xfrm rot="16200000">
            <a:off x="5806957" y="2571960"/>
            <a:ext cx="4072422" cy="3265796"/>
          </a:xfrm>
          <a:prstGeom prst="rect">
            <a:avLst/>
          </a:prstGeom>
          <a:ln w="12700">
            <a:miter lim="400000"/>
          </a:ln>
        </p:spPr>
      </p:pic>
      <p:pic>
        <p:nvPicPr>
          <p:cNvPr id="73" name="jigsaw1.png"/>
          <p:cNvPicPr/>
          <p:nvPr/>
        </p:nvPicPr>
        <p:blipFill>
          <a:blip r:embed="rId3" cstate="screen">
            <a:extLst>
              <a:ext uri="{28A0092B-C50C-407E-A947-70E740481C1C}">
                <a14:useLocalDpi xmlns:a14="http://schemas.microsoft.com/office/drawing/2010/main"/>
              </a:ext>
            </a:extLst>
          </a:blip>
          <a:stretch>
            <a:fillRect/>
          </a:stretch>
        </p:blipFill>
        <p:spPr>
          <a:xfrm rot="16200000">
            <a:off x="2949457" y="5656902"/>
            <a:ext cx="4072422" cy="3265795"/>
          </a:xfrm>
          <a:prstGeom prst="rect">
            <a:avLst/>
          </a:prstGeom>
          <a:ln w="12700">
            <a:miter lim="400000"/>
          </a:ln>
        </p:spPr>
      </p:pic>
      <p:pic>
        <p:nvPicPr>
          <p:cNvPr id="74" name="jigsaw1.png"/>
          <p:cNvPicPr/>
          <p:nvPr/>
        </p:nvPicPr>
        <p:blipFill>
          <a:blip r:embed="rId3" cstate="screen">
            <a:extLst>
              <a:ext uri="{28A0092B-C50C-407E-A947-70E740481C1C}">
                <a14:useLocalDpi xmlns:a14="http://schemas.microsoft.com/office/drawing/2010/main"/>
              </a:ext>
            </a:extLst>
          </a:blip>
          <a:stretch>
            <a:fillRect/>
          </a:stretch>
        </p:blipFill>
        <p:spPr>
          <a:xfrm>
            <a:off x="511057" y="2532702"/>
            <a:ext cx="4072422" cy="3265796"/>
          </a:xfrm>
          <a:prstGeom prst="rect">
            <a:avLst/>
          </a:prstGeom>
          <a:ln w="12700">
            <a:miter lim="400000"/>
          </a:ln>
        </p:spPr>
      </p:pic>
      <p:pic>
        <p:nvPicPr>
          <p:cNvPr id="75" name="jigsaw1.png"/>
          <p:cNvPicPr/>
          <p:nvPr/>
        </p:nvPicPr>
        <p:blipFill>
          <a:blip r:embed="rId3" cstate="screen">
            <a:extLst>
              <a:ext uri="{28A0092B-C50C-407E-A947-70E740481C1C}">
                <a14:useLocalDpi xmlns:a14="http://schemas.microsoft.com/office/drawing/2010/main"/>
              </a:ext>
            </a:extLst>
          </a:blip>
          <a:stretch>
            <a:fillRect/>
          </a:stretch>
        </p:blipFill>
        <p:spPr>
          <a:xfrm>
            <a:off x="8143757" y="5656902"/>
            <a:ext cx="4072422" cy="3265795"/>
          </a:xfrm>
          <a:prstGeom prst="rect">
            <a:avLst/>
          </a:prstGeom>
          <a:ln w="12700">
            <a:miter lim="400000"/>
          </a:ln>
        </p:spPr>
      </p:pic>
      <p:sp>
        <p:nvSpPr>
          <p:cNvPr id="76" name="Shape 76"/>
          <p:cNvSpPr/>
          <p:nvPr/>
        </p:nvSpPr>
        <p:spPr>
          <a:xfrm>
            <a:off x="1381965" y="3892704"/>
            <a:ext cx="2474418" cy="5457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cap="none" spc="0">
                <a:solidFill>
                  <a:srgbClr val="000000"/>
                </a:solidFill>
              </a:defRPr>
            </a:pPr>
            <a:r>
              <a:rPr lang="en-GB" sz="1800" cap="all" spc="-72" dirty="0" err="1" smtClean="0">
                <a:solidFill>
                  <a:srgbClr val="BE9C4E"/>
                </a:solidFill>
              </a:rPr>
              <a:t>Rannpháirtíocht</a:t>
            </a:r>
            <a:r>
              <a:rPr lang="en-GB" sz="1800" cap="all" spc="-72" dirty="0" smtClean="0">
                <a:solidFill>
                  <a:srgbClr val="BE9C4E"/>
                </a:solidFill>
              </a:rPr>
              <a:t> an </a:t>
            </a:r>
            <a:r>
              <a:rPr lang="en-GB" sz="1800" cap="all" spc="-72" dirty="0" err="1" smtClean="0">
                <a:solidFill>
                  <a:srgbClr val="BE9C4E"/>
                </a:solidFill>
              </a:rPr>
              <a:t>phobail</a:t>
            </a:r>
            <a:endParaRPr sz="1800" cap="all" spc="-72" dirty="0">
              <a:solidFill>
                <a:srgbClr val="BE9C4E"/>
              </a:solidFill>
            </a:endParaRPr>
          </a:p>
        </p:txBody>
      </p:sp>
      <p:sp>
        <p:nvSpPr>
          <p:cNvPr id="77" name="Shape 77"/>
          <p:cNvSpPr/>
          <p:nvPr/>
        </p:nvSpPr>
        <p:spPr>
          <a:xfrm>
            <a:off x="6713883" y="3909233"/>
            <a:ext cx="2235125"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cap="none" spc="0">
                <a:solidFill>
                  <a:srgbClr val="000000"/>
                </a:solidFill>
              </a:defRPr>
            </a:pPr>
            <a:r>
              <a:rPr lang="en-GB" sz="2000" cap="all" spc="-72" dirty="0" err="1" smtClean="0">
                <a:solidFill>
                  <a:srgbClr val="BE9C4E"/>
                </a:solidFill>
              </a:rPr>
              <a:t>Scileanna</a:t>
            </a:r>
            <a:r>
              <a:rPr lang="en-GB" sz="2000" cap="all" spc="-72" dirty="0" smtClean="0">
                <a:solidFill>
                  <a:srgbClr val="BE9C4E"/>
                </a:solidFill>
              </a:rPr>
              <a:t> </a:t>
            </a:r>
            <a:r>
              <a:rPr lang="en-GB" sz="2000" cap="all" spc="-72" dirty="0" err="1" smtClean="0">
                <a:solidFill>
                  <a:srgbClr val="BE9C4E"/>
                </a:solidFill>
              </a:rPr>
              <a:t>pearsanta</a:t>
            </a:r>
            <a:endParaRPr sz="2000" cap="all" spc="-72" dirty="0">
              <a:solidFill>
                <a:srgbClr val="BE9C4E"/>
              </a:solidFill>
            </a:endParaRPr>
          </a:p>
        </p:txBody>
      </p:sp>
      <p:sp>
        <p:nvSpPr>
          <p:cNvPr id="78" name="Shape 78"/>
          <p:cNvSpPr/>
          <p:nvPr/>
        </p:nvSpPr>
        <p:spPr>
          <a:xfrm>
            <a:off x="4023379" y="6973105"/>
            <a:ext cx="1974094" cy="6612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cap="none" spc="0">
                <a:solidFill>
                  <a:srgbClr val="000000"/>
                </a:solidFill>
              </a:defRPr>
            </a:pPr>
            <a:r>
              <a:rPr lang="en-GB" sz="2200" cap="all" spc="-72" dirty="0" err="1" smtClean="0">
                <a:solidFill>
                  <a:srgbClr val="BE9C4E"/>
                </a:solidFill>
              </a:rPr>
              <a:t>Aclaíocht</a:t>
            </a:r>
            <a:r>
              <a:rPr lang="en-GB" sz="2200" cap="all" spc="-72" dirty="0" smtClean="0">
                <a:solidFill>
                  <a:srgbClr val="BE9C4E"/>
                </a:solidFill>
              </a:rPr>
              <a:t> </a:t>
            </a:r>
            <a:r>
              <a:rPr lang="en-GB" sz="2200" cap="all" spc="-72" dirty="0" err="1" smtClean="0">
                <a:solidFill>
                  <a:srgbClr val="BE9C4E"/>
                </a:solidFill>
              </a:rPr>
              <a:t>Áineasa</a:t>
            </a:r>
            <a:endParaRPr sz="2200" cap="all" spc="-72" dirty="0">
              <a:solidFill>
                <a:srgbClr val="BE9C4E"/>
              </a:solidFill>
            </a:endParaRPr>
          </a:p>
        </p:txBody>
      </p:sp>
      <p:sp>
        <p:nvSpPr>
          <p:cNvPr id="79" name="Shape 79"/>
          <p:cNvSpPr/>
          <p:nvPr/>
        </p:nvSpPr>
        <p:spPr>
          <a:xfrm>
            <a:off x="9091246" y="6922158"/>
            <a:ext cx="2177444"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cap="none" spc="0">
                <a:solidFill>
                  <a:srgbClr val="000000"/>
                </a:solidFill>
              </a:defRPr>
            </a:pPr>
            <a:r>
              <a:rPr lang="en-GB" sz="2000" cap="all" spc="-72" dirty="0" err="1" smtClean="0">
                <a:solidFill>
                  <a:srgbClr val="BE9C4E"/>
                </a:solidFill>
              </a:rPr>
              <a:t>Turas</a:t>
            </a:r>
            <a:r>
              <a:rPr lang="en-GB" sz="2000" cap="all" spc="-72" dirty="0" smtClean="0">
                <a:solidFill>
                  <a:srgbClr val="BE9C4E"/>
                </a:solidFill>
              </a:rPr>
              <a:t> </a:t>
            </a:r>
            <a:r>
              <a:rPr lang="en-GB" sz="2000" cap="all" spc="-72" dirty="0" err="1" smtClean="0">
                <a:solidFill>
                  <a:srgbClr val="BE9C4E"/>
                </a:solidFill>
              </a:rPr>
              <a:t>eachtraíochta</a:t>
            </a:r>
            <a:endParaRPr sz="2000" cap="all" spc="-72" dirty="0">
              <a:solidFill>
                <a:srgbClr val="BE9C4E"/>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lvl1pPr>
              <a:defRPr>
                <a:solidFill>
                  <a:srgbClr val="FFFFFF"/>
                </a:solidFill>
              </a:defRPr>
            </a:lvl1pPr>
          </a:lstStyle>
          <a:p>
            <a:pPr lvl="0">
              <a:defRPr sz="1800" spc="0">
                <a:solidFill>
                  <a:srgbClr val="000000"/>
                </a:solidFill>
              </a:defRPr>
            </a:pPr>
            <a:r>
              <a:rPr sz="7200" spc="-215">
                <a:solidFill>
                  <a:srgbClr val="FFFFFF"/>
                </a:solidFill>
              </a:rPr>
              <a:t>4 Sections</a:t>
            </a:r>
          </a:p>
        </p:txBody>
      </p:sp>
      <p:pic>
        <p:nvPicPr>
          <p:cNvPr id="82" name="jigsaw2.png"/>
          <p:cNvPicPr/>
          <p:nvPr/>
        </p:nvPicPr>
        <p:blipFill>
          <a:blip r:embed="rId3" cstate="screen">
            <a:extLst>
              <a:ext uri="{28A0092B-C50C-407E-A947-70E740481C1C}">
                <a14:useLocalDpi xmlns:a14="http://schemas.microsoft.com/office/drawing/2010/main"/>
              </a:ext>
            </a:extLst>
          </a:blip>
          <a:stretch>
            <a:fillRect/>
          </a:stretch>
        </p:blipFill>
        <p:spPr>
          <a:xfrm>
            <a:off x="1467245" y="2721304"/>
            <a:ext cx="6057111" cy="6059760"/>
          </a:xfrm>
          <a:prstGeom prst="rect">
            <a:avLst/>
          </a:prstGeom>
          <a:ln w="12700">
            <a:miter lim="400000"/>
          </a:ln>
        </p:spPr>
      </p:pic>
      <p:sp>
        <p:nvSpPr>
          <p:cNvPr id="83" name="Shape 83"/>
          <p:cNvSpPr/>
          <p:nvPr/>
        </p:nvSpPr>
        <p:spPr>
          <a:xfrm>
            <a:off x="1470456" y="4334008"/>
            <a:ext cx="3578418" cy="3642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cap="none" spc="0">
                <a:solidFill>
                  <a:srgbClr val="000000"/>
                </a:solidFill>
              </a:defRPr>
            </a:pPr>
            <a:r>
              <a:rPr lang="en-GB" sz="2000" dirty="0" err="1">
                <a:solidFill>
                  <a:schemeClr val="accent3"/>
                </a:solidFill>
                <a:latin typeface="+mj-lt"/>
              </a:rPr>
              <a:t>Rannpháirtíocht</a:t>
            </a:r>
            <a:r>
              <a:rPr lang="en-GB" sz="2000" dirty="0">
                <a:solidFill>
                  <a:schemeClr val="accent3"/>
                </a:solidFill>
                <a:latin typeface="+mj-lt"/>
              </a:rPr>
              <a:t> an </a:t>
            </a:r>
            <a:r>
              <a:rPr lang="en-GB" sz="2000" dirty="0" err="1">
                <a:solidFill>
                  <a:schemeClr val="accent3"/>
                </a:solidFill>
                <a:latin typeface="+mj-lt"/>
              </a:rPr>
              <a:t>phobail</a:t>
            </a:r>
            <a:endParaRPr lang="en-GB" sz="2000" dirty="0">
              <a:solidFill>
                <a:schemeClr val="accent3"/>
              </a:solidFill>
              <a:latin typeface="+mj-lt"/>
            </a:endParaRPr>
          </a:p>
        </p:txBody>
      </p:sp>
      <p:sp>
        <p:nvSpPr>
          <p:cNvPr id="84" name="Shape 84"/>
          <p:cNvSpPr/>
          <p:nvPr/>
        </p:nvSpPr>
        <p:spPr>
          <a:xfrm>
            <a:off x="4495800" y="5055394"/>
            <a:ext cx="2769072" cy="3380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cap="none" spc="0">
                <a:solidFill>
                  <a:srgbClr val="000000"/>
                </a:solidFill>
              </a:defRPr>
            </a:pPr>
            <a:r>
              <a:rPr lang="en-GB" sz="1800" dirty="0" err="1">
                <a:solidFill>
                  <a:schemeClr val="accent3"/>
                </a:solidFill>
                <a:latin typeface="+mj-lt"/>
              </a:rPr>
              <a:t>Scileanna</a:t>
            </a:r>
            <a:r>
              <a:rPr lang="en-GB" sz="1800" dirty="0">
                <a:solidFill>
                  <a:schemeClr val="accent3"/>
                </a:solidFill>
                <a:latin typeface="+mj-lt"/>
              </a:rPr>
              <a:t> </a:t>
            </a:r>
            <a:r>
              <a:rPr lang="en-GB" sz="1800" dirty="0" err="1">
                <a:solidFill>
                  <a:schemeClr val="accent3"/>
                </a:solidFill>
                <a:latin typeface="+mj-lt"/>
              </a:rPr>
              <a:t>pearsanta</a:t>
            </a:r>
            <a:endParaRPr lang="en-GB" sz="1800" dirty="0">
              <a:solidFill>
                <a:schemeClr val="accent3"/>
              </a:solidFill>
              <a:latin typeface="+mj-lt"/>
            </a:endParaRPr>
          </a:p>
        </p:txBody>
      </p:sp>
      <p:sp>
        <p:nvSpPr>
          <p:cNvPr id="85" name="Shape 85"/>
          <p:cNvSpPr/>
          <p:nvPr/>
        </p:nvSpPr>
        <p:spPr>
          <a:xfrm>
            <a:off x="1868638" y="7305553"/>
            <a:ext cx="2779527" cy="3380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cap="none" spc="0">
                <a:solidFill>
                  <a:srgbClr val="000000"/>
                </a:solidFill>
              </a:defRPr>
            </a:pPr>
            <a:r>
              <a:rPr lang="en-GB" dirty="0" err="1">
                <a:solidFill>
                  <a:schemeClr val="accent3"/>
                </a:solidFill>
              </a:rPr>
              <a:t>Aclaíocht</a:t>
            </a:r>
            <a:r>
              <a:rPr lang="en-GB" dirty="0">
                <a:solidFill>
                  <a:schemeClr val="accent3"/>
                </a:solidFill>
              </a:rPr>
              <a:t> </a:t>
            </a:r>
            <a:r>
              <a:rPr lang="en-GB" dirty="0" err="1">
                <a:solidFill>
                  <a:schemeClr val="accent3"/>
                </a:solidFill>
              </a:rPr>
              <a:t>Áineasa</a:t>
            </a:r>
            <a:endParaRPr lang="en-GB" dirty="0">
              <a:solidFill>
                <a:schemeClr val="accent3"/>
              </a:solidFill>
            </a:endParaRPr>
          </a:p>
        </p:txBody>
      </p:sp>
      <p:sp>
        <p:nvSpPr>
          <p:cNvPr id="86" name="Shape 86"/>
          <p:cNvSpPr/>
          <p:nvPr/>
        </p:nvSpPr>
        <p:spPr>
          <a:xfrm>
            <a:off x="3941626" y="6813406"/>
            <a:ext cx="3577680" cy="3380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cap="none" spc="0">
                <a:solidFill>
                  <a:srgbClr val="000000"/>
                </a:solidFill>
              </a:defRPr>
            </a:pPr>
            <a:r>
              <a:rPr lang="en-GB" dirty="0" err="1">
                <a:solidFill>
                  <a:schemeClr val="accent3"/>
                </a:solidFill>
              </a:rPr>
              <a:t>Turas</a:t>
            </a:r>
            <a:r>
              <a:rPr lang="en-GB" dirty="0">
                <a:solidFill>
                  <a:schemeClr val="accent3"/>
                </a:solidFill>
              </a:rPr>
              <a:t> </a:t>
            </a:r>
            <a:r>
              <a:rPr lang="en-GB" dirty="0" err="1">
                <a:solidFill>
                  <a:schemeClr val="accent3"/>
                </a:solidFill>
              </a:rPr>
              <a:t>eachtraíochta</a:t>
            </a:r>
            <a:endParaRPr lang="en-GB" dirty="0">
              <a:solidFill>
                <a:schemeClr val="accent3"/>
              </a:solidFill>
            </a:endParaRPr>
          </a:p>
        </p:txBody>
      </p:sp>
      <p:sp>
        <p:nvSpPr>
          <p:cNvPr id="87" name="Shape 87"/>
          <p:cNvSpPr/>
          <p:nvPr/>
        </p:nvSpPr>
        <p:spPr>
          <a:xfrm>
            <a:off x="7811210" y="4312978"/>
            <a:ext cx="3451639" cy="28725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100000"/>
              </a:lnSpc>
              <a:spcBef>
                <a:spcPts val="4200"/>
              </a:spcBef>
              <a:defRPr sz="3600" cap="none">
                <a:solidFill>
                  <a:srgbClr val="FFFFFF"/>
                </a:solidFill>
                <a:latin typeface="Avenir Next"/>
                <a:ea typeface="Avenir Next"/>
                <a:cs typeface="Avenir Next"/>
                <a:sym typeface="Avenir Next"/>
              </a:defRPr>
            </a:lvl1pPr>
          </a:lstStyle>
          <a:p>
            <a:r>
              <a:rPr lang="ga-IE" dirty="0"/>
              <a:t>Críochnaigh gníomhaíocht i ngach roinn chun gradam a bhaint amach</a:t>
            </a:r>
            <a:endParaRPr lang="en-GB"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452"/>
        </a:solid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lvl1pPr>
              <a:defRPr>
                <a:solidFill>
                  <a:srgbClr val="FFFFFF"/>
                </a:solidFill>
              </a:defRPr>
            </a:lvl1pPr>
          </a:lstStyle>
          <a:p>
            <a:pPr lvl="0">
              <a:defRPr sz="1800" spc="0">
                <a:solidFill>
                  <a:srgbClr val="000000"/>
                </a:solidFill>
              </a:defRPr>
            </a:pPr>
            <a:r>
              <a:rPr lang="en-GB" sz="7200" spc="-215" dirty="0" err="1" smtClean="0">
                <a:solidFill>
                  <a:srgbClr val="FFFFFF"/>
                </a:solidFill>
              </a:rPr>
              <a:t>Rannpháirtíocht</a:t>
            </a:r>
            <a:r>
              <a:rPr lang="en-GB" sz="7200" spc="-215" dirty="0" smtClean="0">
                <a:solidFill>
                  <a:srgbClr val="FFFFFF"/>
                </a:solidFill>
              </a:rPr>
              <a:t> an </a:t>
            </a:r>
            <a:r>
              <a:rPr lang="en-GB" sz="7200" spc="-215" dirty="0" err="1" smtClean="0">
                <a:solidFill>
                  <a:srgbClr val="FFFFFF"/>
                </a:solidFill>
              </a:rPr>
              <a:t>Phobail</a:t>
            </a:r>
            <a:endParaRPr sz="7200" spc="-215" dirty="0">
              <a:solidFill>
                <a:srgbClr val="FFFFFF"/>
              </a:solidFill>
            </a:endParaRPr>
          </a:p>
        </p:txBody>
      </p:sp>
      <p:sp>
        <p:nvSpPr>
          <p:cNvPr id="90" name="Shape 90"/>
          <p:cNvSpPr>
            <a:spLocks noGrp="1"/>
          </p:cNvSpPr>
          <p:nvPr>
            <p:ph type="body" idx="1"/>
          </p:nvPr>
        </p:nvSpPr>
        <p:spPr>
          <a:xfrm>
            <a:off x="952500" y="2347435"/>
            <a:ext cx="11099800" cy="6096001"/>
          </a:xfrm>
          <a:prstGeom prst="rect">
            <a:avLst/>
          </a:prstGeom>
        </p:spPr>
        <p:txBody>
          <a:bodyPr/>
          <a:lstStyle/>
          <a:p>
            <a:pPr lvl="0"/>
            <a:r>
              <a:rPr lang="ga-IE" dirty="0">
                <a:solidFill>
                  <a:schemeClr val="bg1"/>
                </a:solidFill>
              </a:rPr>
              <a:t>An gceapann aon duine anseo go mbaineann siad le pobal?</a:t>
            </a:r>
            <a:endParaRPr lang="en-GB" dirty="0">
              <a:solidFill>
                <a:schemeClr val="bg1"/>
              </a:solidFill>
            </a:endParaRPr>
          </a:p>
          <a:p>
            <a:pPr lvl="0"/>
            <a:r>
              <a:rPr lang="ga-IE" dirty="0">
                <a:solidFill>
                  <a:schemeClr val="bg1"/>
                </a:solidFill>
              </a:rPr>
              <a:t>Baineann tú le pobal nuair a thagann tú anseo! </a:t>
            </a:r>
            <a:endParaRPr lang="en-GB" dirty="0">
              <a:solidFill>
                <a:schemeClr val="bg1"/>
              </a:solidFill>
            </a:endParaRPr>
          </a:p>
          <a:p>
            <a:pPr lvl="0"/>
            <a:r>
              <a:rPr lang="ga-IE" dirty="0">
                <a:solidFill>
                  <a:schemeClr val="bg1"/>
                </a:solidFill>
              </a:rPr>
              <a:t>Cé na pobail eile a bhfuil baint agat leo?</a:t>
            </a:r>
            <a:endParaRPr lang="en-GB" dirty="0">
              <a:solidFill>
                <a:schemeClr val="bg1"/>
              </a:solidFill>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BE9C4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Medium"/>
        <a:ea typeface="Avenir Next Medium"/>
        <a:cs typeface="Avenir Next Medium"/>
      </a:majorFont>
      <a:minorFont>
        <a:latin typeface="Avenir Next Medium"/>
        <a:ea typeface="Avenir Next Medium"/>
        <a:cs typeface="Avenir Next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80000"/>
          </a:lnSpc>
          <a:spcBef>
            <a:spcPts val="0"/>
          </a:spcBef>
          <a:spcAft>
            <a:spcPts val="0"/>
          </a:spcAft>
          <a:buClrTx/>
          <a:buSzTx/>
          <a:buFontTx/>
          <a:buNone/>
          <a:tabLst/>
          <a:defRPr kumimoji="0" sz="2400" b="0" i="0" u="none" strike="noStrike" cap="all" spc="-72" normalizeH="0" baseline="0">
            <a:ln>
              <a:noFill/>
            </a:ln>
            <a:solidFill>
              <a:srgbClr val="BE9C4E"/>
            </a:solidFill>
            <a:effectLst/>
            <a:uFillTx/>
            <a:latin typeface="+mn-lt"/>
            <a:ea typeface="+mn-ea"/>
            <a:cs typeface="+mn-cs"/>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Medium"/>
        <a:ea typeface="Avenir Next Medium"/>
        <a:cs typeface="Avenir Next Medium"/>
      </a:majorFont>
      <a:minorFont>
        <a:latin typeface="Avenir Next Medium"/>
        <a:ea typeface="Avenir Next Medium"/>
        <a:cs typeface="Avenir Next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80000"/>
          </a:lnSpc>
          <a:spcBef>
            <a:spcPts val="0"/>
          </a:spcBef>
          <a:spcAft>
            <a:spcPts val="0"/>
          </a:spcAft>
          <a:buClrTx/>
          <a:buSzTx/>
          <a:buFontTx/>
          <a:buNone/>
          <a:tabLst/>
          <a:defRPr kumimoji="0" sz="2400" b="0" i="0" u="none" strike="noStrike" cap="all" spc="-72" normalizeH="0" baseline="0">
            <a:ln>
              <a:noFill/>
            </a:ln>
            <a:solidFill>
              <a:srgbClr val="BE9C4E"/>
            </a:solidFill>
            <a:effectLst/>
            <a:uFillTx/>
            <a:latin typeface="+mn-lt"/>
            <a:ea typeface="+mn-ea"/>
            <a:cs typeface="+mn-cs"/>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TotalTime>
  <Words>2056</Words>
  <Application>Microsoft Office PowerPoint</Application>
  <PresentationFormat>Custom</PresentationFormat>
  <Paragraphs>227</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Avenir Next</vt:lpstr>
      <vt:lpstr>Avenir Next Demi Bold</vt:lpstr>
      <vt:lpstr>Avenir Next Medium</vt:lpstr>
      <vt:lpstr>Helvetica</vt:lpstr>
      <vt:lpstr>Helvetica Light</vt:lpstr>
      <vt:lpstr>White</vt:lpstr>
      <vt:lpstr>PowerPoint Presentation</vt:lpstr>
      <vt:lpstr>Céard é Gaisce?</vt:lpstr>
      <vt:lpstr>Cén fáth ar cheart páirt a ghlacadh i Gaisce?</vt:lpstr>
      <vt:lpstr>PAL</vt:lpstr>
      <vt:lpstr>3 Awards</vt:lpstr>
      <vt:lpstr>Gradam a Bhaint Amach</vt:lpstr>
      <vt:lpstr>4 Roinn</vt:lpstr>
      <vt:lpstr>4 Sections</vt:lpstr>
      <vt:lpstr>Rannpháirtíocht an Phobail</vt:lpstr>
      <vt:lpstr>Rannpháirtíocht an Phobail</vt:lpstr>
      <vt:lpstr>Rannpháirtíocht an Phobail</vt:lpstr>
      <vt:lpstr>Rannpháirtíocht an Phobail</vt:lpstr>
      <vt:lpstr>Scileanna Pearsanta</vt:lpstr>
      <vt:lpstr>Scileanna Pearsanta</vt:lpstr>
      <vt:lpstr>Scileanna Pearsanta</vt:lpstr>
      <vt:lpstr>Aclaíocht áineasa</vt:lpstr>
      <vt:lpstr>Aclaíocht áineasa</vt:lpstr>
      <vt:lpstr>Aclaíocht áineasa</vt:lpstr>
      <vt:lpstr>Turas Eachtraíochta</vt:lpstr>
      <vt:lpstr>PowerPoint Presentation</vt:lpstr>
      <vt:lpstr>Turas Eachtraíochta</vt:lpstr>
      <vt:lpstr>An Gradam Cré-umha</vt:lpstr>
      <vt:lpstr>An Gradam Airgid</vt:lpstr>
      <vt:lpstr>An Gradam Óir</vt:lpstr>
      <vt:lpstr>An Gradam Óir</vt:lpstr>
      <vt:lpstr>Táillí iarratais</vt:lpstr>
      <vt:lpstr>Céard a gheobhaidh mé?</vt:lpstr>
      <vt:lpstr>PowerPoint Presentation</vt:lpstr>
      <vt:lpstr>Céard a dhéanfaidh mé anois?</vt:lpstr>
      <vt:lpstr>Dúshlán Óglaigh na hÉireann</vt:lpstr>
      <vt:lpstr>Cuir le do chuid foghlama agus bí spreagtha!</vt:lpstr>
      <vt:lpstr>Céard a dhéanfaidh mé anois?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 McCabe</dc:creator>
  <cp:lastModifiedBy>Niamh McCabe</cp:lastModifiedBy>
  <cp:revision>11</cp:revision>
  <dcterms:modified xsi:type="dcterms:W3CDTF">2018-05-03T15:41:47Z</dcterms:modified>
</cp:coreProperties>
</file>